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60" r:id="rId4"/>
    <p:sldId id="258" r:id="rId5"/>
    <p:sldId id="266" r:id="rId6"/>
    <p:sldId id="265" r:id="rId8"/>
    <p:sldId id="261" r:id="rId9"/>
    <p:sldId id="269" r:id="rId10"/>
    <p:sldId id="268" r:id="rId11"/>
    <p:sldId id="263" r:id="rId12"/>
    <p:sldId id="262" r:id="rId13"/>
    <p:sldId id="270" r:id="rId14"/>
    <p:sldId id="274" r:id="rId15"/>
    <p:sldId id="271" r:id="rId16"/>
    <p:sldId id="273" r:id="rId17"/>
    <p:sldId id="275" r:id="rId18"/>
    <p:sldId id="276" r:id="rId19"/>
    <p:sldId id="277" r:id="rId20"/>
    <p:sldId id="278" r:id="rId21"/>
    <p:sldId id="279" r:id="rId22"/>
    <p:sldId id="280"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066" y="-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19824DE-10D4-47E8-9DD2-D534B6D9D686}"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04955265-4734-42DF-A075-6EB586DD45E7}">
      <dgm:prSet phldrT="[Text]" custT="1"/>
      <dgm:spPr/>
      <dgm:t>
        <a:bodyPr/>
        <a:lstStyle/>
        <a:p>
          <a:r>
            <a:rPr lang="en-US" sz="2400" b="1" i="0" dirty="0"/>
            <a:t>N</a:t>
          </a:r>
          <a:r>
            <a:rPr lang="vi-VN" sz="2400" b="1" i="0" dirty="0"/>
            <a:t>hiệm vụ trong xây </a:t>
          </a:r>
          <a:r>
            <a:rPr lang="en-US" sz="2400" b="1" i="0" dirty="0"/>
            <a:t>d</a:t>
          </a:r>
          <a:r>
            <a:rPr lang="vi-VN" sz="2400" b="1" i="0" dirty="0"/>
            <a:t>ựng, phát huy giá trị của văn hóa</a:t>
          </a:r>
          <a:endParaRPr lang="en-US" sz="2400" b="1" i="0" dirty="0">
            <a:latin typeface="Arial" panose="020B0604020202020204" pitchFamily="34" charset="0"/>
            <a:cs typeface="Arial" panose="020B0604020202020204" pitchFamily="34" charset="0"/>
          </a:endParaRPr>
        </a:p>
      </dgm:t>
    </dgm:pt>
    <dgm:pt modelId="{896296EA-8EC6-44B7-8334-1A316D5E61C9}" cxnId="{FE24989E-583F-46A0-B47D-7A05AC29D9D6}" type="parTrans">
      <dgm:prSet/>
      <dgm:spPr/>
      <dgm:t>
        <a:bodyPr/>
        <a:lstStyle/>
        <a:p>
          <a:endParaRPr lang="en-US"/>
        </a:p>
      </dgm:t>
    </dgm:pt>
    <dgm:pt modelId="{7FB11F91-26AD-4C77-B3B7-AEFB96ADED47}" cxnId="{FE24989E-583F-46A0-B47D-7A05AC29D9D6}" type="sibTrans">
      <dgm:prSet/>
      <dgm:spPr/>
      <dgm:t>
        <a:bodyPr/>
        <a:lstStyle/>
        <a:p>
          <a:endParaRPr lang="en-US"/>
        </a:p>
      </dgm:t>
    </dgm:pt>
    <dgm:pt modelId="{39872137-A697-48B4-A92A-B6B840D324FE}">
      <dgm:prSet custT="1"/>
      <dgm:spPr/>
      <dgm:t>
        <a:bodyPr/>
        <a:lstStyle/>
        <a:p>
          <a:r>
            <a:rPr lang="en-US" sz="2000" i="1" dirty="0">
              <a:solidFill>
                <a:srgbClr val="002060"/>
              </a:solidFill>
            </a:rPr>
            <a:t>1</a:t>
          </a:r>
          <a:r>
            <a:rPr lang="en-US" sz="2400" i="1" dirty="0">
              <a:solidFill>
                <a:srgbClr val="002060"/>
              </a:solidFill>
            </a:rPr>
            <a:t>. </a:t>
          </a:r>
          <a:r>
            <a:rPr lang="en-US" sz="2400" i="1" dirty="0" err="1">
              <a:solidFill>
                <a:srgbClr val="002060"/>
              </a:solidFill>
            </a:rPr>
            <a:t>Xây</a:t>
          </a:r>
          <a:r>
            <a:rPr lang="en-US" sz="2400" i="1" dirty="0">
              <a:solidFill>
                <a:srgbClr val="002060"/>
              </a:solidFill>
            </a:rPr>
            <a:t> </a:t>
          </a:r>
          <a:r>
            <a:rPr lang="en-US" sz="2400" i="1" dirty="0" err="1">
              <a:solidFill>
                <a:srgbClr val="002060"/>
              </a:solidFill>
            </a:rPr>
            <a:t>dựng</a:t>
          </a:r>
          <a:r>
            <a:rPr lang="en-US" sz="2400" i="1" dirty="0">
              <a:solidFill>
                <a:srgbClr val="002060"/>
              </a:solidFill>
            </a:rPr>
            <a:t> </a:t>
          </a:r>
          <a:r>
            <a:rPr lang="en-US" sz="2400" i="1" dirty="0" err="1">
              <a:solidFill>
                <a:srgbClr val="002060"/>
              </a:solidFill>
            </a:rPr>
            <a:t>và</a:t>
          </a:r>
          <a:r>
            <a:rPr lang="en-US" sz="2400" i="1" dirty="0">
              <a:solidFill>
                <a:srgbClr val="002060"/>
              </a:solidFill>
            </a:rPr>
            <a:t> </a:t>
          </a:r>
          <a:r>
            <a:rPr lang="en-US" sz="2400" i="1" dirty="0" err="1">
              <a:solidFill>
                <a:srgbClr val="002060"/>
              </a:solidFill>
            </a:rPr>
            <a:t>phát</a:t>
          </a:r>
          <a:r>
            <a:rPr lang="en-US" sz="2400" i="1" dirty="0">
              <a:solidFill>
                <a:srgbClr val="002060"/>
              </a:solidFill>
            </a:rPr>
            <a:t> </a:t>
          </a:r>
          <a:r>
            <a:rPr lang="en-US" sz="2400" i="1" dirty="0" err="1">
              <a:solidFill>
                <a:srgbClr val="002060"/>
              </a:solidFill>
            </a:rPr>
            <a:t>triển</a:t>
          </a:r>
          <a:r>
            <a:rPr lang="en-US" sz="2400" i="1" dirty="0">
              <a:solidFill>
                <a:srgbClr val="002060"/>
              </a:solidFill>
            </a:rPr>
            <a:t> </a:t>
          </a:r>
          <a:r>
            <a:rPr lang="en-US" sz="2400" i="1" dirty="0" err="1">
              <a:solidFill>
                <a:srgbClr val="002060"/>
              </a:solidFill>
            </a:rPr>
            <a:t>giáo</a:t>
          </a:r>
          <a:r>
            <a:rPr lang="en-US" sz="2400" i="1" dirty="0">
              <a:solidFill>
                <a:srgbClr val="002060"/>
              </a:solidFill>
            </a:rPr>
            <a:t> </a:t>
          </a:r>
          <a:r>
            <a:rPr lang="en-US" sz="2400" i="1" dirty="0" err="1">
              <a:solidFill>
                <a:srgbClr val="002060"/>
              </a:solidFill>
            </a:rPr>
            <a:t>dục</a:t>
          </a:r>
          <a:endParaRPr lang="en-US" sz="2400" dirty="0">
            <a:solidFill>
              <a:srgbClr val="002060"/>
            </a:solidFill>
          </a:endParaRPr>
        </a:p>
      </dgm:t>
    </dgm:pt>
    <dgm:pt modelId="{84835A66-5089-43B8-A2E4-40B3842FACF1}" cxnId="{F72A52D1-4474-4396-8E94-34799D6E16B7}" type="parTrans">
      <dgm:prSet/>
      <dgm:spPr/>
      <dgm:t>
        <a:bodyPr/>
        <a:lstStyle/>
        <a:p>
          <a:endParaRPr lang="en-US"/>
        </a:p>
      </dgm:t>
    </dgm:pt>
    <dgm:pt modelId="{3E71DF8D-9D1B-4441-A59E-24BB035CABA6}" cxnId="{F72A52D1-4474-4396-8E94-34799D6E16B7}" type="sibTrans">
      <dgm:prSet/>
      <dgm:spPr>
        <a:ln>
          <a:solidFill>
            <a:schemeClr val="bg1"/>
          </a:solidFill>
        </a:ln>
      </dgm:spPr>
      <dgm:t>
        <a:bodyPr/>
        <a:lstStyle/>
        <a:p>
          <a:endParaRPr lang="en-US"/>
        </a:p>
      </dgm:t>
    </dgm:pt>
    <dgm:pt modelId="{547A1223-5D1E-481A-B676-E05669E43AC4}">
      <dgm:prSet custT="1"/>
      <dgm:spPr/>
      <dgm:t>
        <a:bodyPr/>
        <a:lstStyle/>
        <a:p>
          <a:r>
            <a:rPr lang="en-US" sz="2000" i="1" dirty="0">
              <a:solidFill>
                <a:srgbClr val="002060"/>
              </a:solidFill>
            </a:rPr>
            <a:t>2. Đ</a:t>
          </a:r>
          <a:r>
            <a:rPr lang="vi-VN" sz="2000" i="1" dirty="0">
              <a:solidFill>
                <a:srgbClr val="002060"/>
              </a:solidFill>
            </a:rPr>
            <a:t>ịnh hướng văn hóa – tư tưởng</a:t>
          </a:r>
          <a:endParaRPr lang="vi-VN" sz="2000" dirty="0">
            <a:solidFill>
              <a:srgbClr val="002060"/>
            </a:solidFill>
          </a:endParaRPr>
        </a:p>
      </dgm:t>
    </dgm:pt>
    <dgm:pt modelId="{C74F228E-1AE6-45E9-8405-FBFC0C669429}" cxnId="{ADF98E2C-0FA9-4ADE-BD72-0EB6ED5BB4F7}" type="parTrans">
      <dgm:prSet/>
      <dgm:spPr/>
      <dgm:t>
        <a:bodyPr/>
        <a:lstStyle/>
        <a:p>
          <a:endParaRPr lang="en-US"/>
        </a:p>
      </dgm:t>
    </dgm:pt>
    <dgm:pt modelId="{36D4BF75-35D2-4E5F-BD08-7E52ABA75771}" cxnId="{ADF98E2C-0FA9-4ADE-BD72-0EB6ED5BB4F7}" type="sibTrans">
      <dgm:prSet/>
      <dgm:spPr/>
      <dgm:t>
        <a:bodyPr/>
        <a:lstStyle/>
        <a:p>
          <a:endParaRPr lang="en-US"/>
        </a:p>
      </dgm:t>
    </dgm:pt>
    <dgm:pt modelId="{83712F94-93AA-4796-8666-3287C498BCE3}">
      <dgm:prSet custT="1"/>
      <dgm:spPr/>
      <dgm:t>
        <a:bodyPr/>
        <a:lstStyle/>
        <a:p>
          <a:r>
            <a:rPr lang="en-US" sz="2000" i="1" dirty="0">
              <a:solidFill>
                <a:srgbClr val="002060"/>
              </a:solidFill>
            </a:rPr>
            <a:t>3. G</a:t>
          </a:r>
          <a:r>
            <a:rPr lang="vi-VN" sz="2000" i="1" dirty="0">
              <a:solidFill>
                <a:srgbClr val="002060"/>
              </a:solidFill>
            </a:rPr>
            <a:t>iữ gìn bản sắc dân tộc, tiếp thu tinh hoa văn hóa nhân loại</a:t>
          </a:r>
          <a:endParaRPr lang="vi-VN" sz="2000" dirty="0">
            <a:solidFill>
              <a:srgbClr val="002060"/>
            </a:solidFill>
          </a:endParaRPr>
        </a:p>
      </dgm:t>
    </dgm:pt>
    <dgm:pt modelId="{CFB6802A-5503-4EE7-900C-C3D06754D3FA}" cxnId="{E85C0377-5B39-4024-90CE-FD6D100F02D7}" type="parTrans">
      <dgm:prSet/>
      <dgm:spPr/>
      <dgm:t>
        <a:bodyPr/>
        <a:lstStyle/>
        <a:p>
          <a:endParaRPr lang="en-US"/>
        </a:p>
      </dgm:t>
    </dgm:pt>
    <dgm:pt modelId="{490EE64F-81AB-4B96-B013-EC3C2A706177}" cxnId="{E85C0377-5B39-4024-90CE-FD6D100F02D7}" type="sibTrans">
      <dgm:prSet/>
      <dgm:spPr/>
      <dgm:t>
        <a:bodyPr/>
        <a:lstStyle/>
        <a:p>
          <a:endParaRPr lang="en-US"/>
        </a:p>
      </dgm:t>
    </dgm:pt>
    <dgm:pt modelId="{749B7B98-83BA-46E6-9915-DA29255F5CAA}" type="pres">
      <dgm:prSet presAssocID="{C19824DE-10D4-47E8-9DD2-D534B6D9D686}" presName="Name0" presStyleCnt="0">
        <dgm:presLayoutVars>
          <dgm:chMax val="1"/>
          <dgm:dir/>
          <dgm:animLvl val="ctr"/>
          <dgm:resizeHandles val="exact"/>
        </dgm:presLayoutVars>
      </dgm:prSet>
      <dgm:spPr/>
    </dgm:pt>
    <dgm:pt modelId="{C9E3BA11-E9CD-4480-B25E-2010130069ED}" type="pres">
      <dgm:prSet presAssocID="{04955265-4734-42DF-A075-6EB586DD45E7}" presName="centerShape" presStyleLbl="node0" presStyleIdx="0" presStyleCnt="1" custScaleX="232502" custScaleY="143757" custLinFactNeighborX="865" custLinFactNeighborY="432"/>
      <dgm:spPr/>
    </dgm:pt>
    <dgm:pt modelId="{810FBFDB-F0E6-4BCC-823C-9D7CCB47D2CF}" type="pres">
      <dgm:prSet presAssocID="{39872137-A697-48B4-A92A-B6B840D324FE}" presName="node" presStyleLbl="node1" presStyleIdx="0" presStyleCnt="3" custScaleX="295708" custScaleY="111969" custRadScaleRad="99462" custRadScaleInc="-1387">
        <dgm:presLayoutVars>
          <dgm:bulletEnabled val="1"/>
        </dgm:presLayoutVars>
      </dgm:prSet>
      <dgm:spPr/>
    </dgm:pt>
    <dgm:pt modelId="{F3FE4F3F-657A-4B0B-AD8E-358E4335E4F5}" type="pres">
      <dgm:prSet presAssocID="{39872137-A697-48B4-A92A-B6B840D324FE}" presName="dummy" presStyleCnt="0"/>
      <dgm:spPr/>
    </dgm:pt>
    <dgm:pt modelId="{DE579F0A-ACA1-4DCF-A4DC-630157B9EDED}" type="pres">
      <dgm:prSet presAssocID="{3E71DF8D-9D1B-4441-A59E-24BB035CABA6}" presName="sibTrans" presStyleLbl="sibTrans2D1" presStyleIdx="0" presStyleCnt="3" custScaleX="89532" custScaleY="92954" custLinFactNeighborX="31479" custLinFactNeighborY="4400"/>
      <dgm:spPr/>
    </dgm:pt>
    <dgm:pt modelId="{EF9D25FC-1E50-4504-8B6B-002C3691C8E2}" type="pres">
      <dgm:prSet presAssocID="{547A1223-5D1E-481A-B676-E05669E43AC4}" presName="node" presStyleLbl="node1" presStyleIdx="1" presStyleCnt="3" custScaleX="248447" custScaleY="150945" custRadScaleRad="169642" custRadScaleInc="-17006">
        <dgm:presLayoutVars>
          <dgm:bulletEnabled val="1"/>
        </dgm:presLayoutVars>
      </dgm:prSet>
      <dgm:spPr/>
    </dgm:pt>
    <dgm:pt modelId="{106EE9B8-8D08-434B-B357-4CB248ADB12E}" type="pres">
      <dgm:prSet presAssocID="{547A1223-5D1E-481A-B676-E05669E43AC4}" presName="dummy" presStyleCnt="0"/>
      <dgm:spPr/>
    </dgm:pt>
    <dgm:pt modelId="{F514048B-A156-4A2B-A44D-0014E883FD6C}" type="pres">
      <dgm:prSet presAssocID="{36D4BF75-35D2-4E5F-BD08-7E52ABA75771}" presName="sibTrans" presStyleLbl="sibTrans2D1" presStyleIdx="1" presStyleCnt="3" custScaleX="122605" custScaleY="72986" custLinFactNeighborX="2950" custLinFactNeighborY="1119"/>
      <dgm:spPr/>
    </dgm:pt>
    <dgm:pt modelId="{DEAD08B9-CF76-4AF4-B7EA-91192740C382}" type="pres">
      <dgm:prSet presAssocID="{83712F94-93AA-4796-8666-3287C498BCE3}" presName="node" presStyleLbl="node1" presStyleIdx="2" presStyleCnt="3" custScaleX="252080" custScaleY="150946" custRadScaleRad="170854" custRadScaleInc="4433">
        <dgm:presLayoutVars>
          <dgm:bulletEnabled val="1"/>
        </dgm:presLayoutVars>
      </dgm:prSet>
      <dgm:spPr/>
    </dgm:pt>
    <dgm:pt modelId="{CE9D8075-3583-4A40-B433-1ED41E8AA89A}" type="pres">
      <dgm:prSet presAssocID="{83712F94-93AA-4796-8666-3287C498BCE3}" presName="dummy" presStyleCnt="0"/>
      <dgm:spPr/>
    </dgm:pt>
    <dgm:pt modelId="{20ADD7EA-03CE-4936-8123-03D6F62F0613}" type="pres">
      <dgm:prSet presAssocID="{490EE64F-81AB-4B96-B013-EC3C2A706177}" presName="sibTrans" presStyleLbl="sibTrans2D1" presStyleIdx="2" presStyleCnt="3" custScaleX="87521" custScaleY="95767" custLinFactNeighborX="-23992" custLinFactNeighborY="7643"/>
      <dgm:spPr/>
    </dgm:pt>
  </dgm:ptLst>
  <dgm:cxnLst>
    <dgm:cxn modelId="{DF8A8D0C-352C-4C0E-B9D5-7ED56EBB4587}" type="presOf" srcId="{39872137-A697-48B4-A92A-B6B840D324FE}" destId="{810FBFDB-F0E6-4BCC-823C-9D7CCB47D2CF}" srcOrd="0" destOrd="0" presId="urn:microsoft.com/office/officeart/2005/8/layout/radial6"/>
    <dgm:cxn modelId="{ADF98E2C-0FA9-4ADE-BD72-0EB6ED5BB4F7}" srcId="{04955265-4734-42DF-A075-6EB586DD45E7}" destId="{547A1223-5D1E-481A-B676-E05669E43AC4}" srcOrd="1" destOrd="0" parTransId="{C74F228E-1AE6-45E9-8405-FBFC0C669429}" sibTransId="{36D4BF75-35D2-4E5F-BD08-7E52ABA75771}"/>
    <dgm:cxn modelId="{2658DC40-98C0-4F44-94FE-A76FA4EE2C5F}" type="presOf" srcId="{3E71DF8D-9D1B-4441-A59E-24BB035CABA6}" destId="{DE579F0A-ACA1-4DCF-A4DC-630157B9EDED}" srcOrd="0" destOrd="0" presId="urn:microsoft.com/office/officeart/2005/8/layout/radial6"/>
    <dgm:cxn modelId="{D388DD5E-2AEC-4803-84A4-D534F08E0181}" type="presOf" srcId="{83712F94-93AA-4796-8666-3287C498BCE3}" destId="{DEAD08B9-CF76-4AF4-B7EA-91192740C382}" srcOrd="0" destOrd="0" presId="urn:microsoft.com/office/officeart/2005/8/layout/radial6"/>
    <dgm:cxn modelId="{9F9FFC6F-8FDE-4BB2-9317-CDEE125A3EF9}" type="presOf" srcId="{547A1223-5D1E-481A-B676-E05669E43AC4}" destId="{EF9D25FC-1E50-4504-8B6B-002C3691C8E2}" srcOrd="0" destOrd="0" presId="urn:microsoft.com/office/officeart/2005/8/layout/radial6"/>
    <dgm:cxn modelId="{871D7D75-45F5-4AE4-9275-0A2F065971DA}" type="presOf" srcId="{36D4BF75-35D2-4E5F-BD08-7E52ABA75771}" destId="{F514048B-A156-4A2B-A44D-0014E883FD6C}" srcOrd="0" destOrd="0" presId="urn:microsoft.com/office/officeart/2005/8/layout/radial6"/>
    <dgm:cxn modelId="{E85C0377-5B39-4024-90CE-FD6D100F02D7}" srcId="{04955265-4734-42DF-A075-6EB586DD45E7}" destId="{83712F94-93AA-4796-8666-3287C498BCE3}" srcOrd="2" destOrd="0" parTransId="{CFB6802A-5503-4EE7-900C-C3D06754D3FA}" sibTransId="{490EE64F-81AB-4B96-B013-EC3C2A706177}"/>
    <dgm:cxn modelId="{FE24989E-583F-46A0-B47D-7A05AC29D9D6}" srcId="{C19824DE-10D4-47E8-9DD2-D534B6D9D686}" destId="{04955265-4734-42DF-A075-6EB586DD45E7}" srcOrd="0" destOrd="0" parTransId="{896296EA-8EC6-44B7-8334-1A316D5E61C9}" sibTransId="{7FB11F91-26AD-4C77-B3B7-AEFB96ADED47}"/>
    <dgm:cxn modelId="{399D6CA5-0E3B-44E5-853E-C458B8E676DC}" type="presOf" srcId="{490EE64F-81AB-4B96-B013-EC3C2A706177}" destId="{20ADD7EA-03CE-4936-8123-03D6F62F0613}" srcOrd="0" destOrd="0" presId="urn:microsoft.com/office/officeart/2005/8/layout/radial6"/>
    <dgm:cxn modelId="{6574E7BA-1BF7-4EC5-8FB2-52A2504BAC6F}" type="presOf" srcId="{04955265-4734-42DF-A075-6EB586DD45E7}" destId="{C9E3BA11-E9CD-4480-B25E-2010130069ED}" srcOrd="0" destOrd="0" presId="urn:microsoft.com/office/officeart/2005/8/layout/radial6"/>
    <dgm:cxn modelId="{F72A52D1-4474-4396-8E94-34799D6E16B7}" srcId="{04955265-4734-42DF-A075-6EB586DD45E7}" destId="{39872137-A697-48B4-A92A-B6B840D324FE}" srcOrd="0" destOrd="0" parTransId="{84835A66-5089-43B8-A2E4-40B3842FACF1}" sibTransId="{3E71DF8D-9D1B-4441-A59E-24BB035CABA6}"/>
    <dgm:cxn modelId="{41A62EDB-2E52-4ABB-B9F1-1B925B648F28}" type="presOf" srcId="{C19824DE-10D4-47E8-9DD2-D534B6D9D686}" destId="{749B7B98-83BA-46E6-9915-DA29255F5CAA}" srcOrd="0" destOrd="0" presId="urn:microsoft.com/office/officeart/2005/8/layout/radial6"/>
    <dgm:cxn modelId="{C8753F18-4EC3-483A-ACE3-6E6566034712}" type="presParOf" srcId="{749B7B98-83BA-46E6-9915-DA29255F5CAA}" destId="{C9E3BA11-E9CD-4480-B25E-2010130069ED}" srcOrd="0" destOrd="0" presId="urn:microsoft.com/office/officeart/2005/8/layout/radial6"/>
    <dgm:cxn modelId="{B1B9E115-DA7D-418D-93B5-0E3DBC829E5C}" type="presParOf" srcId="{749B7B98-83BA-46E6-9915-DA29255F5CAA}" destId="{810FBFDB-F0E6-4BCC-823C-9D7CCB47D2CF}" srcOrd="1" destOrd="0" presId="urn:microsoft.com/office/officeart/2005/8/layout/radial6"/>
    <dgm:cxn modelId="{C580DB0C-B5E4-42A1-95E2-C178A6C545F8}" type="presParOf" srcId="{749B7B98-83BA-46E6-9915-DA29255F5CAA}" destId="{F3FE4F3F-657A-4B0B-AD8E-358E4335E4F5}" srcOrd="2" destOrd="0" presId="urn:microsoft.com/office/officeart/2005/8/layout/radial6"/>
    <dgm:cxn modelId="{DB90C991-FED2-4AC4-88F9-9F1FCC4F8BFA}" type="presParOf" srcId="{749B7B98-83BA-46E6-9915-DA29255F5CAA}" destId="{DE579F0A-ACA1-4DCF-A4DC-630157B9EDED}" srcOrd="3" destOrd="0" presId="urn:microsoft.com/office/officeart/2005/8/layout/radial6"/>
    <dgm:cxn modelId="{6B1CD3D9-EF53-4615-A9EF-5E1962564B56}" type="presParOf" srcId="{749B7B98-83BA-46E6-9915-DA29255F5CAA}" destId="{EF9D25FC-1E50-4504-8B6B-002C3691C8E2}" srcOrd="4" destOrd="0" presId="urn:microsoft.com/office/officeart/2005/8/layout/radial6"/>
    <dgm:cxn modelId="{0A9CF69B-96BE-47B9-982C-A6D739ED696B}" type="presParOf" srcId="{749B7B98-83BA-46E6-9915-DA29255F5CAA}" destId="{106EE9B8-8D08-434B-B357-4CB248ADB12E}" srcOrd="5" destOrd="0" presId="urn:microsoft.com/office/officeart/2005/8/layout/radial6"/>
    <dgm:cxn modelId="{764940FD-8923-4CCB-8378-2263BA3B6651}" type="presParOf" srcId="{749B7B98-83BA-46E6-9915-DA29255F5CAA}" destId="{F514048B-A156-4A2B-A44D-0014E883FD6C}" srcOrd="6" destOrd="0" presId="urn:microsoft.com/office/officeart/2005/8/layout/radial6"/>
    <dgm:cxn modelId="{D43F3C00-5824-44B8-AF01-26766A33FF4D}" type="presParOf" srcId="{749B7B98-83BA-46E6-9915-DA29255F5CAA}" destId="{DEAD08B9-CF76-4AF4-B7EA-91192740C382}" srcOrd="7" destOrd="0" presId="urn:microsoft.com/office/officeart/2005/8/layout/radial6"/>
    <dgm:cxn modelId="{03413F40-C6D8-4CF0-BDB0-01BC0A22697E}" type="presParOf" srcId="{749B7B98-83BA-46E6-9915-DA29255F5CAA}" destId="{CE9D8075-3583-4A40-B433-1ED41E8AA89A}" srcOrd="8" destOrd="0" presId="urn:microsoft.com/office/officeart/2005/8/layout/radial6"/>
    <dgm:cxn modelId="{94C40B1D-D0F9-46B7-8808-4E86ED45039D}" type="presParOf" srcId="{749B7B98-83BA-46E6-9915-DA29255F5CAA}" destId="{20ADD7EA-03CE-4936-8123-03D6F62F0613}" srcOrd="9"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8E7F7-6A7D-4608-B80F-490212AEA2F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3763F972-487E-44DC-9771-E92553A4D00E}">
      <dgm:prSet phldrT="[Text]"/>
      <dgm:spPr/>
      <dgm:t>
        <a:bodyPr/>
        <a:lstStyle/>
        <a:p>
          <a:r>
            <a:rPr lang="en-US" dirty="0"/>
            <a:t>NHÂN</a:t>
          </a:r>
        </a:p>
      </dgm:t>
    </dgm:pt>
    <dgm:pt modelId="{A18AFB9A-DF45-45B8-88CF-ED0920A12578}" cxnId="{15CBCAB0-6C20-418A-8A22-5E9B23BDFC70}" type="parTrans">
      <dgm:prSet/>
      <dgm:spPr/>
      <dgm:t>
        <a:bodyPr/>
        <a:lstStyle/>
        <a:p>
          <a:endParaRPr lang="en-US"/>
        </a:p>
      </dgm:t>
    </dgm:pt>
    <dgm:pt modelId="{6E70AE8B-86E8-405E-9BD0-880D94DE4F28}" cxnId="{15CBCAB0-6C20-418A-8A22-5E9B23BDFC70}" type="sibTrans">
      <dgm:prSet/>
      <dgm:spPr/>
      <dgm:t>
        <a:bodyPr/>
        <a:lstStyle/>
        <a:p>
          <a:endParaRPr lang="en-US"/>
        </a:p>
      </dgm:t>
    </dgm:pt>
    <dgm:pt modelId="{D0DF25A8-4F66-46D6-A7FA-AAFF4D3B4047}">
      <dgm:prSet phldrT="[Text]"/>
      <dgm:spPr/>
      <dgm:t>
        <a:bodyPr/>
        <a:lstStyle/>
        <a:p>
          <a:r>
            <a:rPr lang="en-US" dirty="0"/>
            <a:t>NGHĨA</a:t>
          </a:r>
        </a:p>
      </dgm:t>
    </dgm:pt>
    <dgm:pt modelId="{DE98B8FD-2861-49FC-B2A0-A0E3FA117D84}" cxnId="{3D0C5DD1-D0E0-4B84-91E3-0563EA5C5E9A}" type="parTrans">
      <dgm:prSet/>
      <dgm:spPr/>
      <dgm:t>
        <a:bodyPr/>
        <a:lstStyle/>
        <a:p>
          <a:endParaRPr lang="en-US"/>
        </a:p>
      </dgm:t>
    </dgm:pt>
    <dgm:pt modelId="{CB37B679-FBF6-423E-929D-017F4FA41870}" cxnId="{3D0C5DD1-D0E0-4B84-91E3-0563EA5C5E9A}" type="sibTrans">
      <dgm:prSet/>
      <dgm:spPr/>
      <dgm:t>
        <a:bodyPr/>
        <a:lstStyle/>
        <a:p>
          <a:endParaRPr lang="en-US"/>
        </a:p>
      </dgm:t>
    </dgm:pt>
    <dgm:pt modelId="{5E50488A-BD2D-45A4-BC3B-C02C2B559659}">
      <dgm:prSet phldrT="[Text]"/>
      <dgm:spPr/>
      <dgm:t>
        <a:bodyPr/>
        <a:lstStyle/>
        <a:p>
          <a:r>
            <a:rPr lang="en-US" dirty="0"/>
            <a:t>LIÊM</a:t>
          </a:r>
        </a:p>
      </dgm:t>
    </dgm:pt>
    <dgm:pt modelId="{A0B1699E-A693-4742-8DD6-8F32781A08C4}" cxnId="{514110DA-8065-4A39-A9ED-4DDB3113B24A}" type="parTrans">
      <dgm:prSet/>
      <dgm:spPr/>
      <dgm:t>
        <a:bodyPr/>
        <a:lstStyle/>
        <a:p>
          <a:endParaRPr lang="en-US"/>
        </a:p>
      </dgm:t>
    </dgm:pt>
    <dgm:pt modelId="{8D1BBDD3-4A2A-4601-8DDA-48BA8DC52760}" cxnId="{514110DA-8065-4A39-A9ED-4DDB3113B24A}" type="sibTrans">
      <dgm:prSet/>
      <dgm:spPr/>
      <dgm:t>
        <a:bodyPr/>
        <a:lstStyle/>
        <a:p>
          <a:endParaRPr lang="en-US"/>
        </a:p>
      </dgm:t>
    </dgm:pt>
    <dgm:pt modelId="{2978B3E7-3F84-4DF2-AAD7-6E3D7A157D47}">
      <dgm:prSet phldrT="[Text]"/>
      <dgm:spPr/>
      <dgm:t>
        <a:bodyPr/>
        <a:lstStyle/>
        <a:p>
          <a:r>
            <a:rPr lang="en-US" dirty="0"/>
            <a:t>DŨNG</a:t>
          </a:r>
        </a:p>
      </dgm:t>
    </dgm:pt>
    <dgm:pt modelId="{FA03D33E-7E61-460A-A25B-D332AAA98284}" cxnId="{0B72C338-4212-4CEF-8028-62DAAAA7E1E1}" type="sibTrans">
      <dgm:prSet/>
      <dgm:spPr/>
      <dgm:t>
        <a:bodyPr/>
        <a:lstStyle/>
        <a:p>
          <a:endParaRPr lang="en-US"/>
        </a:p>
      </dgm:t>
    </dgm:pt>
    <dgm:pt modelId="{67E03758-35D1-4023-B29D-1E162116A132}" cxnId="{0B72C338-4212-4CEF-8028-62DAAAA7E1E1}" type="parTrans">
      <dgm:prSet/>
      <dgm:spPr/>
      <dgm:t>
        <a:bodyPr/>
        <a:lstStyle/>
        <a:p>
          <a:endParaRPr lang="en-US"/>
        </a:p>
      </dgm:t>
    </dgm:pt>
    <dgm:pt modelId="{6F42FE66-BD08-457B-A859-3D18FBB0B2CD}">
      <dgm:prSet phldrT="[Text]"/>
      <dgm:spPr/>
      <dgm:t>
        <a:bodyPr/>
        <a:lstStyle/>
        <a:p>
          <a:r>
            <a:rPr lang="en-US" dirty="0"/>
            <a:t>TRÍ</a:t>
          </a:r>
        </a:p>
      </dgm:t>
    </dgm:pt>
    <dgm:pt modelId="{5ACF15E1-35B2-43B1-AB4C-1386CED8F0E3}" cxnId="{A8E653F6-B879-43D2-B0D5-53457D6CC059}" type="sibTrans">
      <dgm:prSet/>
      <dgm:spPr/>
      <dgm:t>
        <a:bodyPr/>
        <a:lstStyle/>
        <a:p>
          <a:endParaRPr lang="en-US"/>
        </a:p>
      </dgm:t>
    </dgm:pt>
    <dgm:pt modelId="{3ECC0495-C1E9-480D-A2E6-5A548ED46D7E}" cxnId="{A8E653F6-B879-43D2-B0D5-53457D6CC059}" type="parTrans">
      <dgm:prSet/>
      <dgm:spPr/>
      <dgm:t>
        <a:bodyPr/>
        <a:lstStyle/>
        <a:p>
          <a:endParaRPr lang="en-US"/>
        </a:p>
      </dgm:t>
    </dgm:pt>
    <dgm:pt modelId="{9DBCB66B-DB56-41DB-B993-E00600EC4156}" type="pres">
      <dgm:prSet presAssocID="{ACC8E7F7-6A7D-4608-B80F-490212AEA2F2}" presName="cycle" presStyleCnt="0">
        <dgm:presLayoutVars>
          <dgm:dir/>
          <dgm:resizeHandles val="exact"/>
        </dgm:presLayoutVars>
      </dgm:prSet>
      <dgm:spPr/>
    </dgm:pt>
    <dgm:pt modelId="{BD7F02E7-425C-4117-9576-A46DE7BA3794}" type="pres">
      <dgm:prSet presAssocID="{3763F972-487E-44DC-9771-E92553A4D00E}" presName="node" presStyleLbl="node1" presStyleIdx="0" presStyleCnt="5">
        <dgm:presLayoutVars>
          <dgm:bulletEnabled val="1"/>
        </dgm:presLayoutVars>
      </dgm:prSet>
      <dgm:spPr/>
    </dgm:pt>
    <dgm:pt modelId="{8568E395-A074-4DAA-A5C5-9C8763B616B4}" type="pres">
      <dgm:prSet presAssocID="{6E70AE8B-86E8-405E-9BD0-880D94DE4F28}" presName="sibTrans" presStyleLbl="sibTrans2D1" presStyleIdx="0" presStyleCnt="5"/>
      <dgm:spPr/>
    </dgm:pt>
    <dgm:pt modelId="{21242449-71EE-418E-A585-EE3FE09ADD21}" type="pres">
      <dgm:prSet presAssocID="{6E70AE8B-86E8-405E-9BD0-880D94DE4F28}" presName="connectorText" presStyleLbl="sibTrans2D1" presStyleIdx="0" presStyleCnt="5"/>
      <dgm:spPr/>
    </dgm:pt>
    <dgm:pt modelId="{CBCB7E42-5DCA-414D-B971-0902956E96B9}" type="pres">
      <dgm:prSet presAssocID="{D0DF25A8-4F66-46D6-A7FA-AAFF4D3B4047}" presName="node" presStyleLbl="node1" presStyleIdx="1" presStyleCnt="5">
        <dgm:presLayoutVars>
          <dgm:bulletEnabled val="1"/>
        </dgm:presLayoutVars>
      </dgm:prSet>
      <dgm:spPr/>
    </dgm:pt>
    <dgm:pt modelId="{BF10F735-E0AB-4A7E-82B2-FB4AF6D37F90}" type="pres">
      <dgm:prSet presAssocID="{CB37B679-FBF6-423E-929D-017F4FA41870}" presName="sibTrans" presStyleLbl="sibTrans2D1" presStyleIdx="1" presStyleCnt="5"/>
      <dgm:spPr/>
    </dgm:pt>
    <dgm:pt modelId="{C0AA3B1A-4392-4B1B-B151-35CA994342EF}" type="pres">
      <dgm:prSet presAssocID="{CB37B679-FBF6-423E-929D-017F4FA41870}" presName="connectorText" presStyleLbl="sibTrans2D1" presStyleIdx="1" presStyleCnt="5"/>
      <dgm:spPr/>
    </dgm:pt>
    <dgm:pt modelId="{E4DFD535-80DA-407D-9015-E67856A520BE}" type="pres">
      <dgm:prSet presAssocID="{6F42FE66-BD08-457B-A859-3D18FBB0B2CD}" presName="node" presStyleLbl="node1" presStyleIdx="2" presStyleCnt="5">
        <dgm:presLayoutVars>
          <dgm:bulletEnabled val="1"/>
        </dgm:presLayoutVars>
      </dgm:prSet>
      <dgm:spPr/>
    </dgm:pt>
    <dgm:pt modelId="{67AEB070-C7A8-4516-BBFD-5B094164E1E6}" type="pres">
      <dgm:prSet presAssocID="{5ACF15E1-35B2-43B1-AB4C-1386CED8F0E3}" presName="sibTrans" presStyleLbl="sibTrans2D1" presStyleIdx="2" presStyleCnt="5"/>
      <dgm:spPr/>
    </dgm:pt>
    <dgm:pt modelId="{1549D46A-D751-4E17-8DA3-5767C8237E1B}" type="pres">
      <dgm:prSet presAssocID="{5ACF15E1-35B2-43B1-AB4C-1386CED8F0E3}" presName="connectorText" presStyleLbl="sibTrans2D1" presStyleIdx="2" presStyleCnt="5"/>
      <dgm:spPr/>
    </dgm:pt>
    <dgm:pt modelId="{15B78658-70EE-49B4-B64D-D0D8F1089D3B}" type="pres">
      <dgm:prSet presAssocID="{2978B3E7-3F84-4DF2-AAD7-6E3D7A157D47}" presName="node" presStyleLbl="node1" presStyleIdx="3" presStyleCnt="5">
        <dgm:presLayoutVars>
          <dgm:bulletEnabled val="1"/>
        </dgm:presLayoutVars>
      </dgm:prSet>
      <dgm:spPr/>
    </dgm:pt>
    <dgm:pt modelId="{F86C376B-AE6C-4723-B2D9-B3BB39DD6E0E}" type="pres">
      <dgm:prSet presAssocID="{FA03D33E-7E61-460A-A25B-D332AAA98284}" presName="sibTrans" presStyleLbl="sibTrans2D1" presStyleIdx="3" presStyleCnt="5"/>
      <dgm:spPr/>
    </dgm:pt>
    <dgm:pt modelId="{D9EE93F9-2756-4758-A327-6AABCA623763}" type="pres">
      <dgm:prSet presAssocID="{FA03D33E-7E61-460A-A25B-D332AAA98284}" presName="connectorText" presStyleLbl="sibTrans2D1" presStyleIdx="3" presStyleCnt="5"/>
      <dgm:spPr/>
    </dgm:pt>
    <dgm:pt modelId="{F3F84CFD-2023-4291-B718-E76C58B2853C}" type="pres">
      <dgm:prSet presAssocID="{5E50488A-BD2D-45A4-BC3B-C02C2B559659}" presName="node" presStyleLbl="node1" presStyleIdx="4" presStyleCnt="5">
        <dgm:presLayoutVars>
          <dgm:bulletEnabled val="1"/>
        </dgm:presLayoutVars>
      </dgm:prSet>
      <dgm:spPr/>
    </dgm:pt>
    <dgm:pt modelId="{A66898E1-EA3B-475E-AB53-47C3B0956F85}" type="pres">
      <dgm:prSet presAssocID="{8D1BBDD3-4A2A-4601-8DDA-48BA8DC52760}" presName="sibTrans" presStyleLbl="sibTrans2D1" presStyleIdx="4" presStyleCnt="5"/>
      <dgm:spPr/>
    </dgm:pt>
    <dgm:pt modelId="{2E524BD5-651E-48F5-A049-2FE34D08C29E}" type="pres">
      <dgm:prSet presAssocID="{8D1BBDD3-4A2A-4601-8DDA-48BA8DC52760}" presName="connectorText" presStyleLbl="sibTrans2D1" presStyleIdx="4" presStyleCnt="5"/>
      <dgm:spPr/>
    </dgm:pt>
  </dgm:ptLst>
  <dgm:cxnLst>
    <dgm:cxn modelId="{EE491317-917B-4067-9B07-D244630E357A}" type="presOf" srcId="{5E50488A-BD2D-45A4-BC3B-C02C2B559659}" destId="{F3F84CFD-2023-4291-B718-E76C58B2853C}" srcOrd="0" destOrd="0" presId="urn:microsoft.com/office/officeart/2005/8/layout/cycle2"/>
    <dgm:cxn modelId="{A73B9727-E1B4-4989-BE7A-56502941484C}" type="presOf" srcId="{CB37B679-FBF6-423E-929D-017F4FA41870}" destId="{BF10F735-E0AB-4A7E-82B2-FB4AF6D37F90}" srcOrd="0" destOrd="0" presId="urn:microsoft.com/office/officeart/2005/8/layout/cycle2"/>
    <dgm:cxn modelId="{0B72C338-4212-4CEF-8028-62DAAAA7E1E1}" srcId="{ACC8E7F7-6A7D-4608-B80F-490212AEA2F2}" destId="{2978B3E7-3F84-4DF2-AAD7-6E3D7A157D47}" srcOrd="3" destOrd="0" parTransId="{67E03758-35D1-4023-B29D-1E162116A132}" sibTransId="{FA03D33E-7E61-460A-A25B-D332AAA98284}"/>
    <dgm:cxn modelId="{44D98842-1E28-4FBB-B532-7BEC7B944A89}" type="presOf" srcId="{CB37B679-FBF6-423E-929D-017F4FA41870}" destId="{C0AA3B1A-4392-4B1B-B151-35CA994342EF}" srcOrd="1" destOrd="0" presId="urn:microsoft.com/office/officeart/2005/8/layout/cycle2"/>
    <dgm:cxn modelId="{B28AF562-D4BC-4F63-9420-13277CF54909}" type="presOf" srcId="{FA03D33E-7E61-460A-A25B-D332AAA98284}" destId="{F86C376B-AE6C-4723-B2D9-B3BB39DD6E0E}" srcOrd="0" destOrd="0" presId="urn:microsoft.com/office/officeart/2005/8/layout/cycle2"/>
    <dgm:cxn modelId="{2AE74649-746C-4E03-836F-D608EDC37F44}" type="presOf" srcId="{FA03D33E-7E61-460A-A25B-D332AAA98284}" destId="{D9EE93F9-2756-4758-A327-6AABCA623763}" srcOrd="1" destOrd="0" presId="urn:microsoft.com/office/officeart/2005/8/layout/cycle2"/>
    <dgm:cxn modelId="{8096F857-DFCC-4000-82E4-69BD8D526304}" type="presOf" srcId="{ACC8E7F7-6A7D-4608-B80F-490212AEA2F2}" destId="{9DBCB66B-DB56-41DB-B993-E00600EC4156}" srcOrd="0" destOrd="0" presId="urn:microsoft.com/office/officeart/2005/8/layout/cycle2"/>
    <dgm:cxn modelId="{B7484F89-0CFD-48CB-9557-76D8E12EF26C}" type="presOf" srcId="{8D1BBDD3-4A2A-4601-8DDA-48BA8DC52760}" destId="{A66898E1-EA3B-475E-AB53-47C3B0956F85}" srcOrd="0" destOrd="0" presId="urn:microsoft.com/office/officeart/2005/8/layout/cycle2"/>
    <dgm:cxn modelId="{2599D48B-E44C-4196-82F7-AC1EB8DE4B6A}" type="presOf" srcId="{5ACF15E1-35B2-43B1-AB4C-1386CED8F0E3}" destId="{1549D46A-D751-4E17-8DA3-5767C8237E1B}" srcOrd="1" destOrd="0" presId="urn:microsoft.com/office/officeart/2005/8/layout/cycle2"/>
    <dgm:cxn modelId="{3C76FCA9-B467-4720-B2A1-6B845566F289}" type="presOf" srcId="{8D1BBDD3-4A2A-4601-8DDA-48BA8DC52760}" destId="{2E524BD5-651E-48F5-A049-2FE34D08C29E}" srcOrd="1" destOrd="0" presId="urn:microsoft.com/office/officeart/2005/8/layout/cycle2"/>
    <dgm:cxn modelId="{50C01EAF-844B-40BF-86E7-B30BAA013DDC}" type="presOf" srcId="{6E70AE8B-86E8-405E-9BD0-880D94DE4F28}" destId="{8568E395-A074-4DAA-A5C5-9C8763B616B4}" srcOrd="0" destOrd="0" presId="urn:microsoft.com/office/officeart/2005/8/layout/cycle2"/>
    <dgm:cxn modelId="{B8354CAF-F023-4198-8992-5C7975E0D1A5}" type="presOf" srcId="{6F42FE66-BD08-457B-A859-3D18FBB0B2CD}" destId="{E4DFD535-80DA-407D-9015-E67856A520BE}" srcOrd="0" destOrd="0" presId="urn:microsoft.com/office/officeart/2005/8/layout/cycle2"/>
    <dgm:cxn modelId="{15CBCAB0-6C20-418A-8A22-5E9B23BDFC70}" srcId="{ACC8E7F7-6A7D-4608-B80F-490212AEA2F2}" destId="{3763F972-487E-44DC-9771-E92553A4D00E}" srcOrd="0" destOrd="0" parTransId="{A18AFB9A-DF45-45B8-88CF-ED0920A12578}" sibTransId="{6E70AE8B-86E8-405E-9BD0-880D94DE4F28}"/>
    <dgm:cxn modelId="{B931D3B0-90EC-420D-922D-3F7D3306C311}" type="presOf" srcId="{D0DF25A8-4F66-46D6-A7FA-AAFF4D3B4047}" destId="{CBCB7E42-5DCA-414D-B971-0902956E96B9}" srcOrd="0" destOrd="0" presId="urn:microsoft.com/office/officeart/2005/8/layout/cycle2"/>
    <dgm:cxn modelId="{2120BAB4-68B1-4339-8732-AB42E4F0CF47}" type="presOf" srcId="{5ACF15E1-35B2-43B1-AB4C-1386CED8F0E3}" destId="{67AEB070-C7A8-4516-BBFD-5B094164E1E6}" srcOrd="0" destOrd="0" presId="urn:microsoft.com/office/officeart/2005/8/layout/cycle2"/>
    <dgm:cxn modelId="{38FB4CB7-7C15-475B-A3ED-94EEE849AD3C}" type="presOf" srcId="{3763F972-487E-44DC-9771-E92553A4D00E}" destId="{BD7F02E7-425C-4117-9576-A46DE7BA3794}" srcOrd="0" destOrd="0" presId="urn:microsoft.com/office/officeart/2005/8/layout/cycle2"/>
    <dgm:cxn modelId="{4288EABE-68A2-457E-B27E-780884FC7A77}" type="presOf" srcId="{2978B3E7-3F84-4DF2-AAD7-6E3D7A157D47}" destId="{15B78658-70EE-49B4-B64D-D0D8F1089D3B}" srcOrd="0" destOrd="0" presId="urn:microsoft.com/office/officeart/2005/8/layout/cycle2"/>
    <dgm:cxn modelId="{5EAEE6C9-A005-4437-908C-EC710E1B2F1E}" type="presOf" srcId="{6E70AE8B-86E8-405E-9BD0-880D94DE4F28}" destId="{21242449-71EE-418E-A585-EE3FE09ADD21}" srcOrd="1" destOrd="0" presId="urn:microsoft.com/office/officeart/2005/8/layout/cycle2"/>
    <dgm:cxn modelId="{3D0C5DD1-D0E0-4B84-91E3-0563EA5C5E9A}" srcId="{ACC8E7F7-6A7D-4608-B80F-490212AEA2F2}" destId="{D0DF25A8-4F66-46D6-A7FA-AAFF4D3B4047}" srcOrd="1" destOrd="0" parTransId="{DE98B8FD-2861-49FC-B2A0-A0E3FA117D84}" sibTransId="{CB37B679-FBF6-423E-929D-017F4FA41870}"/>
    <dgm:cxn modelId="{514110DA-8065-4A39-A9ED-4DDB3113B24A}" srcId="{ACC8E7F7-6A7D-4608-B80F-490212AEA2F2}" destId="{5E50488A-BD2D-45A4-BC3B-C02C2B559659}" srcOrd="4" destOrd="0" parTransId="{A0B1699E-A693-4742-8DD6-8F32781A08C4}" sibTransId="{8D1BBDD3-4A2A-4601-8DDA-48BA8DC52760}"/>
    <dgm:cxn modelId="{A8E653F6-B879-43D2-B0D5-53457D6CC059}" srcId="{ACC8E7F7-6A7D-4608-B80F-490212AEA2F2}" destId="{6F42FE66-BD08-457B-A859-3D18FBB0B2CD}" srcOrd="2" destOrd="0" parTransId="{3ECC0495-C1E9-480D-A2E6-5A548ED46D7E}" sibTransId="{5ACF15E1-35B2-43B1-AB4C-1386CED8F0E3}"/>
    <dgm:cxn modelId="{E491E40C-DDDD-4CB3-9201-628901F8FE09}" type="presParOf" srcId="{9DBCB66B-DB56-41DB-B993-E00600EC4156}" destId="{BD7F02E7-425C-4117-9576-A46DE7BA3794}" srcOrd="0" destOrd="0" presId="urn:microsoft.com/office/officeart/2005/8/layout/cycle2"/>
    <dgm:cxn modelId="{45930E70-D180-4020-AE26-9340CA87F47F}" type="presParOf" srcId="{9DBCB66B-DB56-41DB-B993-E00600EC4156}" destId="{8568E395-A074-4DAA-A5C5-9C8763B616B4}" srcOrd="1" destOrd="0" presId="urn:microsoft.com/office/officeart/2005/8/layout/cycle2"/>
    <dgm:cxn modelId="{94C0C0E7-2CD4-4120-A189-CE686623B246}" type="presParOf" srcId="{8568E395-A074-4DAA-A5C5-9C8763B616B4}" destId="{21242449-71EE-418E-A585-EE3FE09ADD21}" srcOrd="0" destOrd="0" presId="urn:microsoft.com/office/officeart/2005/8/layout/cycle2"/>
    <dgm:cxn modelId="{AF01E167-54B5-4E23-9513-8A0CBEC5D5EE}" type="presParOf" srcId="{9DBCB66B-DB56-41DB-B993-E00600EC4156}" destId="{CBCB7E42-5DCA-414D-B971-0902956E96B9}" srcOrd="2" destOrd="0" presId="urn:microsoft.com/office/officeart/2005/8/layout/cycle2"/>
    <dgm:cxn modelId="{865EB9BB-67B1-4483-984B-E157AE71E4D9}" type="presParOf" srcId="{9DBCB66B-DB56-41DB-B993-E00600EC4156}" destId="{BF10F735-E0AB-4A7E-82B2-FB4AF6D37F90}" srcOrd="3" destOrd="0" presId="urn:microsoft.com/office/officeart/2005/8/layout/cycle2"/>
    <dgm:cxn modelId="{A8B1C50A-B40A-4FB2-8DEE-B43372E98F4F}" type="presParOf" srcId="{BF10F735-E0AB-4A7E-82B2-FB4AF6D37F90}" destId="{C0AA3B1A-4392-4B1B-B151-35CA994342EF}" srcOrd="0" destOrd="0" presId="urn:microsoft.com/office/officeart/2005/8/layout/cycle2"/>
    <dgm:cxn modelId="{22711FC7-D2DB-47AF-870E-E31698C009AF}" type="presParOf" srcId="{9DBCB66B-DB56-41DB-B993-E00600EC4156}" destId="{E4DFD535-80DA-407D-9015-E67856A520BE}" srcOrd="4" destOrd="0" presId="urn:microsoft.com/office/officeart/2005/8/layout/cycle2"/>
    <dgm:cxn modelId="{662934DE-DBE2-44CD-A956-4C6B18A51AA9}" type="presParOf" srcId="{9DBCB66B-DB56-41DB-B993-E00600EC4156}" destId="{67AEB070-C7A8-4516-BBFD-5B094164E1E6}" srcOrd="5" destOrd="0" presId="urn:microsoft.com/office/officeart/2005/8/layout/cycle2"/>
    <dgm:cxn modelId="{9ED5B7F5-00F5-4E01-817A-24C54124D38C}" type="presParOf" srcId="{67AEB070-C7A8-4516-BBFD-5B094164E1E6}" destId="{1549D46A-D751-4E17-8DA3-5767C8237E1B}" srcOrd="0" destOrd="0" presId="urn:microsoft.com/office/officeart/2005/8/layout/cycle2"/>
    <dgm:cxn modelId="{F1F59296-BCB2-427D-93D0-1AA7BA57015B}" type="presParOf" srcId="{9DBCB66B-DB56-41DB-B993-E00600EC4156}" destId="{15B78658-70EE-49B4-B64D-D0D8F1089D3B}" srcOrd="6" destOrd="0" presId="urn:microsoft.com/office/officeart/2005/8/layout/cycle2"/>
    <dgm:cxn modelId="{E7E264EA-D39E-4D20-B0CA-FC4E7B1C4FA7}" type="presParOf" srcId="{9DBCB66B-DB56-41DB-B993-E00600EC4156}" destId="{F86C376B-AE6C-4723-B2D9-B3BB39DD6E0E}" srcOrd="7" destOrd="0" presId="urn:microsoft.com/office/officeart/2005/8/layout/cycle2"/>
    <dgm:cxn modelId="{B350E72F-D17F-46C5-A28F-65C89EEAC7F4}" type="presParOf" srcId="{F86C376B-AE6C-4723-B2D9-B3BB39DD6E0E}" destId="{D9EE93F9-2756-4758-A327-6AABCA623763}" srcOrd="0" destOrd="0" presId="urn:microsoft.com/office/officeart/2005/8/layout/cycle2"/>
    <dgm:cxn modelId="{AB9735C7-859D-4896-B5FD-E97AFBE56B9A}" type="presParOf" srcId="{9DBCB66B-DB56-41DB-B993-E00600EC4156}" destId="{F3F84CFD-2023-4291-B718-E76C58B2853C}" srcOrd="8" destOrd="0" presId="urn:microsoft.com/office/officeart/2005/8/layout/cycle2"/>
    <dgm:cxn modelId="{68118FA1-AA46-4365-AE33-4661FB899BB2}" type="presParOf" srcId="{9DBCB66B-DB56-41DB-B993-E00600EC4156}" destId="{A66898E1-EA3B-475E-AB53-47C3B0956F85}" srcOrd="9" destOrd="0" presId="urn:microsoft.com/office/officeart/2005/8/layout/cycle2"/>
    <dgm:cxn modelId="{5ECD900B-4A9D-4F30-A7E3-CB2A75D003F9}" type="presParOf" srcId="{A66898E1-EA3B-475E-AB53-47C3B0956F85}" destId="{2E524BD5-651E-48F5-A049-2FE34D08C29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67B56-144A-4291-94DE-28A9D4657DC8}" type="doc">
      <dgm:prSet loTypeId="urn:microsoft.com/office/officeart/2005/8/layout/cycle8" loCatId="cycle" qsTypeId="urn:microsoft.com/office/officeart/2005/8/quickstyle/simple3" qsCatId="simple" csTypeId="urn:microsoft.com/office/officeart/2005/8/colors/colorful1" csCatId="colorful" phldr="1"/>
      <dgm:spPr/>
    </dgm:pt>
    <dgm:pt modelId="{ECA8F325-3167-4815-A1F9-6816CCDB49D2}">
      <dgm:prSet phldrT="[Text]"/>
      <dgm:spPr/>
      <dgm:t>
        <a:bodyPr/>
        <a:lstStyle/>
        <a:p>
          <a:r>
            <a:rPr lang="en-US" dirty="0">
              <a:solidFill>
                <a:srgbClr val="0070C0"/>
              </a:solidFill>
            </a:rPr>
            <a:t>TRÍ</a:t>
          </a:r>
        </a:p>
      </dgm:t>
    </dgm:pt>
    <dgm:pt modelId="{E05C3AEF-6554-49CB-8AD7-6E610FFF1A69}" cxnId="{1A9A5BBB-89DB-4D54-B1FA-9C6AC7083C24}" type="parTrans">
      <dgm:prSet/>
      <dgm:spPr/>
      <dgm:t>
        <a:bodyPr/>
        <a:lstStyle/>
        <a:p>
          <a:endParaRPr lang="en-US"/>
        </a:p>
      </dgm:t>
    </dgm:pt>
    <dgm:pt modelId="{45D8A594-4DDE-4D4B-9732-CA3595ED55CC}" cxnId="{1A9A5BBB-89DB-4D54-B1FA-9C6AC7083C24}" type="sibTrans">
      <dgm:prSet/>
      <dgm:spPr/>
      <dgm:t>
        <a:bodyPr/>
        <a:lstStyle/>
        <a:p>
          <a:endParaRPr lang="en-US"/>
        </a:p>
      </dgm:t>
    </dgm:pt>
    <dgm:pt modelId="{A90588F0-98AA-49CD-8882-BA68FC884CC4}">
      <dgm:prSet phldrT="[Text]"/>
      <dgm:spPr/>
      <dgm:t>
        <a:bodyPr/>
        <a:lstStyle/>
        <a:p>
          <a:r>
            <a:rPr lang="en-US" dirty="0">
              <a:solidFill>
                <a:srgbClr val="0070C0"/>
              </a:solidFill>
            </a:rPr>
            <a:t>THỂ</a:t>
          </a:r>
        </a:p>
      </dgm:t>
    </dgm:pt>
    <dgm:pt modelId="{B842BA81-6142-42A4-B16A-C631BFD7F08E}" cxnId="{D5781429-7CBB-4F7F-B111-A6EA469CBECF}" type="parTrans">
      <dgm:prSet/>
      <dgm:spPr/>
      <dgm:t>
        <a:bodyPr/>
        <a:lstStyle/>
        <a:p>
          <a:endParaRPr lang="en-US"/>
        </a:p>
      </dgm:t>
    </dgm:pt>
    <dgm:pt modelId="{57F6B230-00D5-4218-BDE5-0095D179B687}" cxnId="{D5781429-7CBB-4F7F-B111-A6EA469CBECF}" type="sibTrans">
      <dgm:prSet/>
      <dgm:spPr/>
      <dgm:t>
        <a:bodyPr/>
        <a:lstStyle/>
        <a:p>
          <a:endParaRPr lang="en-US"/>
        </a:p>
      </dgm:t>
    </dgm:pt>
    <dgm:pt modelId="{9F913EB5-87F0-4EA0-B087-18298C38DE0D}">
      <dgm:prSet phldrT="[Text]"/>
      <dgm:spPr/>
      <dgm:t>
        <a:bodyPr/>
        <a:lstStyle/>
        <a:p>
          <a:r>
            <a:rPr lang="en-US" dirty="0">
              <a:solidFill>
                <a:srgbClr val="0070C0"/>
              </a:solidFill>
            </a:rPr>
            <a:t>MỸ</a:t>
          </a:r>
        </a:p>
      </dgm:t>
    </dgm:pt>
    <dgm:pt modelId="{F399887E-B9FC-4576-A72C-06EC444DE600}" cxnId="{1D8B29A8-FBFD-4ECF-8226-CA65A0FD2D47}" type="parTrans">
      <dgm:prSet/>
      <dgm:spPr/>
      <dgm:t>
        <a:bodyPr/>
        <a:lstStyle/>
        <a:p>
          <a:endParaRPr lang="en-US"/>
        </a:p>
      </dgm:t>
    </dgm:pt>
    <dgm:pt modelId="{EDAE1C3B-F29B-4FB9-BEDE-E5C3AC8AC154}" cxnId="{1D8B29A8-FBFD-4ECF-8226-CA65A0FD2D47}" type="sibTrans">
      <dgm:prSet/>
      <dgm:spPr/>
      <dgm:t>
        <a:bodyPr/>
        <a:lstStyle/>
        <a:p>
          <a:endParaRPr lang="en-US"/>
        </a:p>
      </dgm:t>
    </dgm:pt>
    <dgm:pt modelId="{75D68EC4-1CF7-4E5B-BAF0-02C6CB18B8DE}">
      <dgm:prSet phldrT="[Text]"/>
      <dgm:spPr/>
      <dgm:t>
        <a:bodyPr/>
        <a:lstStyle/>
        <a:p>
          <a:r>
            <a:rPr lang="en-US" dirty="0">
              <a:solidFill>
                <a:srgbClr val="0070C0"/>
              </a:solidFill>
            </a:rPr>
            <a:t>ĐỨC</a:t>
          </a:r>
        </a:p>
      </dgm:t>
    </dgm:pt>
    <dgm:pt modelId="{860D6FDC-D195-44FA-9050-A3B9E4F7B3C3}" cxnId="{F668DD4A-DA60-4340-B8DE-CFC419C3CD96}" type="parTrans">
      <dgm:prSet/>
      <dgm:spPr/>
      <dgm:t>
        <a:bodyPr/>
        <a:lstStyle/>
        <a:p>
          <a:endParaRPr lang="en-US"/>
        </a:p>
      </dgm:t>
    </dgm:pt>
    <dgm:pt modelId="{4BCDB845-047F-488A-9E6E-169B476612FF}" cxnId="{F668DD4A-DA60-4340-B8DE-CFC419C3CD96}" type="sibTrans">
      <dgm:prSet/>
      <dgm:spPr/>
      <dgm:t>
        <a:bodyPr/>
        <a:lstStyle/>
        <a:p>
          <a:endParaRPr lang="en-US"/>
        </a:p>
      </dgm:t>
    </dgm:pt>
    <dgm:pt modelId="{77EB1B09-7268-4CF4-9239-65DAF48FC2D7}" type="pres">
      <dgm:prSet presAssocID="{54267B56-144A-4291-94DE-28A9D4657DC8}" presName="compositeShape" presStyleCnt="0">
        <dgm:presLayoutVars>
          <dgm:chMax val="7"/>
          <dgm:dir/>
          <dgm:resizeHandles val="exact"/>
        </dgm:presLayoutVars>
      </dgm:prSet>
      <dgm:spPr/>
    </dgm:pt>
    <dgm:pt modelId="{F4F51105-1488-41BB-933F-111C44902EF9}" type="pres">
      <dgm:prSet presAssocID="{54267B56-144A-4291-94DE-28A9D4657DC8}" presName="wedge1" presStyleLbl="node1" presStyleIdx="0" presStyleCnt="4"/>
      <dgm:spPr/>
    </dgm:pt>
    <dgm:pt modelId="{46E0966E-8A0E-42A4-94EC-A57ECA00E671}" type="pres">
      <dgm:prSet presAssocID="{54267B56-144A-4291-94DE-28A9D4657DC8}" presName="dummy1a" presStyleCnt="0"/>
      <dgm:spPr/>
    </dgm:pt>
    <dgm:pt modelId="{F8456400-ABEA-442D-A61F-029A026814D3}" type="pres">
      <dgm:prSet presAssocID="{54267B56-144A-4291-94DE-28A9D4657DC8}" presName="dummy1b" presStyleCnt="0"/>
      <dgm:spPr/>
    </dgm:pt>
    <dgm:pt modelId="{A36EAA28-5649-437F-8736-3E54C76EE438}" type="pres">
      <dgm:prSet presAssocID="{54267B56-144A-4291-94DE-28A9D4657DC8}" presName="wedge1Tx" presStyleLbl="node1" presStyleIdx="0" presStyleCnt="4">
        <dgm:presLayoutVars>
          <dgm:chMax val="0"/>
          <dgm:chPref val="0"/>
          <dgm:bulletEnabled val="1"/>
        </dgm:presLayoutVars>
      </dgm:prSet>
      <dgm:spPr/>
    </dgm:pt>
    <dgm:pt modelId="{D6BCA3FE-21C9-411D-A3E4-8FB751A512FA}" type="pres">
      <dgm:prSet presAssocID="{54267B56-144A-4291-94DE-28A9D4657DC8}" presName="wedge2" presStyleLbl="node1" presStyleIdx="1" presStyleCnt="4"/>
      <dgm:spPr/>
    </dgm:pt>
    <dgm:pt modelId="{DCBBACB3-5AAC-438A-8315-8233FDC9F753}" type="pres">
      <dgm:prSet presAssocID="{54267B56-144A-4291-94DE-28A9D4657DC8}" presName="dummy2a" presStyleCnt="0"/>
      <dgm:spPr/>
    </dgm:pt>
    <dgm:pt modelId="{62F6A6F9-FAAA-4007-8704-DDE6C899733A}" type="pres">
      <dgm:prSet presAssocID="{54267B56-144A-4291-94DE-28A9D4657DC8}" presName="dummy2b" presStyleCnt="0"/>
      <dgm:spPr/>
    </dgm:pt>
    <dgm:pt modelId="{E45F92C1-60EF-46FB-82B6-FCCC5D5AA4D7}" type="pres">
      <dgm:prSet presAssocID="{54267B56-144A-4291-94DE-28A9D4657DC8}" presName="wedge2Tx" presStyleLbl="node1" presStyleIdx="1" presStyleCnt="4">
        <dgm:presLayoutVars>
          <dgm:chMax val="0"/>
          <dgm:chPref val="0"/>
          <dgm:bulletEnabled val="1"/>
        </dgm:presLayoutVars>
      </dgm:prSet>
      <dgm:spPr/>
    </dgm:pt>
    <dgm:pt modelId="{360C9FA5-FD7B-4F9C-973E-3B660DA885E0}" type="pres">
      <dgm:prSet presAssocID="{54267B56-144A-4291-94DE-28A9D4657DC8}" presName="wedge3" presStyleLbl="node1" presStyleIdx="2" presStyleCnt="4"/>
      <dgm:spPr/>
    </dgm:pt>
    <dgm:pt modelId="{869F0F86-EE86-4266-9158-D1D245C1139E}" type="pres">
      <dgm:prSet presAssocID="{54267B56-144A-4291-94DE-28A9D4657DC8}" presName="dummy3a" presStyleCnt="0"/>
      <dgm:spPr/>
    </dgm:pt>
    <dgm:pt modelId="{0DA0E2E8-8F7E-4E5B-A16F-78329DE36C13}" type="pres">
      <dgm:prSet presAssocID="{54267B56-144A-4291-94DE-28A9D4657DC8}" presName="dummy3b" presStyleCnt="0"/>
      <dgm:spPr/>
    </dgm:pt>
    <dgm:pt modelId="{BF820061-76E9-4170-8DA2-49ADD50A6162}" type="pres">
      <dgm:prSet presAssocID="{54267B56-144A-4291-94DE-28A9D4657DC8}" presName="wedge3Tx" presStyleLbl="node1" presStyleIdx="2" presStyleCnt="4">
        <dgm:presLayoutVars>
          <dgm:chMax val="0"/>
          <dgm:chPref val="0"/>
          <dgm:bulletEnabled val="1"/>
        </dgm:presLayoutVars>
      </dgm:prSet>
      <dgm:spPr/>
    </dgm:pt>
    <dgm:pt modelId="{495F71E4-9481-48E5-B1DB-ADCCC2017A81}" type="pres">
      <dgm:prSet presAssocID="{54267B56-144A-4291-94DE-28A9D4657DC8}" presName="wedge4" presStyleLbl="node1" presStyleIdx="3" presStyleCnt="4"/>
      <dgm:spPr/>
    </dgm:pt>
    <dgm:pt modelId="{E2BACF7A-2779-44B8-BC6B-C3E161C51905}" type="pres">
      <dgm:prSet presAssocID="{54267B56-144A-4291-94DE-28A9D4657DC8}" presName="dummy4a" presStyleCnt="0"/>
      <dgm:spPr/>
    </dgm:pt>
    <dgm:pt modelId="{3E9513B5-B970-425F-BE08-136A83A04424}" type="pres">
      <dgm:prSet presAssocID="{54267B56-144A-4291-94DE-28A9D4657DC8}" presName="dummy4b" presStyleCnt="0"/>
      <dgm:spPr/>
    </dgm:pt>
    <dgm:pt modelId="{BF766715-E82F-4E2C-BC4A-5F4570899137}" type="pres">
      <dgm:prSet presAssocID="{54267B56-144A-4291-94DE-28A9D4657DC8}" presName="wedge4Tx" presStyleLbl="node1" presStyleIdx="3" presStyleCnt="4">
        <dgm:presLayoutVars>
          <dgm:chMax val="0"/>
          <dgm:chPref val="0"/>
          <dgm:bulletEnabled val="1"/>
        </dgm:presLayoutVars>
      </dgm:prSet>
      <dgm:spPr/>
    </dgm:pt>
    <dgm:pt modelId="{6D5A241D-452F-4D16-9BBF-8ABE11207977}" type="pres">
      <dgm:prSet presAssocID="{45D8A594-4DDE-4D4B-9732-CA3595ED55CC}" presName="arrowWedge1" presStyleLbl="fgSibTrans2D1" presStyleIdx="0" presStyleCnt="4"/>
      <dgm:spPr/>
    </dgm:pt>
    <dgm:pt modelId="{7F51B5E0-800E-4044-B4F7-3AD424F0EC80}" type="pres">
      <dgm:prSet presAssocID="{57F6B230-00D5-4218-BDE5-0095D179B687}" presName="arrowWedge2" presStyleLbl="fgSibTrans2D1" presStyleIdx="1" presStyleCnt="4"/>
      <dgm:spPr/>
    </dgm:pt>
    <dgm:pt modelId="{FB647CBC-18D1-4878-8E81-B605C06520FC}" type="pres">
      <dgm:prSet presAssocID="{EDAE1C3B-F29B-4FB9-BEDE-E5C3AC8AC154}" presName="arrowWedge3" presStyleLbl="fgSibTrans2D1" presStyleIdx="2" presStyleCnt="4"/>
      <dgm:spPr/>
    </dgm:pt>
    <dgm:pt modelId="{E3B75938-AC10-430E-BEDB-BD54BBD53DD9}" type="pres">
      <dgm:prSet presAssocID="{4BCDB845-047F-488A-9E6E-169B476612FF}" presName="arrowWedge4" presStyleLbl="fgSibTrans2D1" presStyleIdx="3" presStyleCnt="4"/>
      <dgm:spPr/>
    </dgm:pt>
  </dgm:ptLst>
  <dgm:cxnLst>
    <dgm:cxn modelId="{D5781429-7CBB-4F7F-B111-A6EA469CBECF}" srcId="{54267B56-144A-4291-94DE-28A9D4657DC8}" destId="{A90588F0-98AA-49CD-8882-BA68FC884CC4}" srcOrd="1" destOrd="0" parTransId="{B842BA81-6142-42A4-B16A-C631BFD7F08E}" sibTransId="{57F6B230-00D5-4218-BDE5-0095D179B687}"/>
    <dgm:cxn modelId="{EF0E9A2D-3825-4C1E-A9BA-377C1B4E2646}" type="presOf" srcId="{ECA8F325-3167-4815-A1F9-6816CCDB49D2}" destId="{A36EAA28-5649-437F-8736-3E54C76EE438}" srcOrd="1" destOrd="0" presId="urn:microsoft.com/office/officeart/2005/8/layout/cycle8"/>
    <dgm:cxn modelId="{6CEAC141-99F2-4605-B97C-053963D8337A}" type="presOf" srcId="{9F913EB5-87F0-4EA0-B087-18298C38DE0D}" destId="{360C9FA5-FD7B-4F9C-973E-3B660DA885E0}" srcOrd="0" destOrd="0" presId="urn:microsoft.com/office/officeart/2005/8/layout/cycle8"/>
    <dgm:cxn modelId="{F668DD4A-DA60-4340-B8DE-CFC419C3CD96}" srcId="{54267B56-144A-4291-94DE-28A9D4657DC8}" destId="{75D68EC4-1CF7-4E5B-BAF0-02C6CB18B8DE}" srcOrd="3" destOrd="0" parTransId="{860D6FDC-D195-44FA-9050-A3B9E4F7B3C3}" sibTransId="{4BCDB845-047F-488A-9E6E-169B476612FF}"/>
    <dgm:cxn modelId="{439C6698-56CD-4099-8B86-EE8B321DCC39}" type="presOf" srcId="{75D68EC4-1CF7-4E5B-BAF0-02C6CB18B8DE}" destId="{495F71E4-9481-48E5-B1DB-ADCCC2017A81}" srcOrd="0" destOrd="0" presId="urn:microsoft.com/office/officeart/2005/8/layout/cycle8"/>
    <dgm:cxn modelId="{87AA5099-C150-40A9-A6EB-2AA629E3684E}" type="presOf" srcId="{A90588F0-98AA-49CD-8882-BA68FC884CC4}" destId="{E45F92C1-60EF-46FB-82B6-FCCC5D5AA4D7}" srcOrd="1" destOrd="0" presId="urn:microsoft.com/office/officeart/2005/8/layout/cycle8"/>
    <dgm:cxn modelId="{1D8B29A8-FBFD-4ECF-8226-CA65A0FD2D47}" srcId="{54267B56-144A-4291-94DE-28A9D4657DC8}" destId="{9F913EB5-87F0-4EA0-B087-18298C38DE0D}" srcOrd="2" destOrd="0" parTransId="{F399887E-B9FC-4576-A72C-06EC444DE600}" sibTransId="{EDAE1C3B-F29B-4FB9-BEDE-E5C3AC8AC154}"/>
    <dgm:cxn modelId="{69D576AB-406B-40F2-93CE-383A0D34C2FB}" type="presOf" srcId="{75D68EC4-1CF7-4E5B-BAF0-02C6CB18B8DE}" destId="{BF766715-E82F-4E2C-BC4A-5F4570899137}" srcOrd="1" destOrd="0" presId="urn:microsoft.com/office/officeart/2005/8/layout/cycle8"/>
    <dgm:cxn modelId="{1A9A5BBB-89DB-4D54-B1FA-9C6AC7083C24}" srcId="{54267B56-144A-4291-94DE-28A9D4657DC8}" destId="{ECA8F325-3167-4815-A1F9-6816CCDB49D2}" srcOrd="0" destOrd="0" parTransId="{E05C3AEF-6554-49CB-8AD7-6E610FFF1A69}" sibTransId="{45D8A594-4DDE-4D4B-9732-CA3595ED55CC}"/>
    <dgm:cxn modelId="{32A32CBF-F068-45F2-BA05-78D7CE55F183}" type="presOf" srcId="{A90588F0-98AA-49CD-8882-BA68FC884CC4}" destId="{D6BCA3FE-21C9-411D-A3E4-8FB751A512FA}" srcOrd="0" destOrd="0" presId="urn:microsoft.com/office/officeart/2005/8/layout/cycle8"/>
    <dgm:cxn modelId="{FF93E6C1-34FB-484C-8201-7657AB78E32F}" type="presOf" srcId="{ECA8F325-3167-4815-A1F9-6816CCDB49D2}" destId="{F4F51105-1488-41BB-933F-111C44902EF9}" srcOrd="0" destOrd="0" presId="urn:microsoft.com/office/officeart/2005/8/layout/cycle8"/>
    <dgm:cxn modelId="{04130BE0-CEFC-4E98-AEA3-C8A5F1FBA07D}" type="presOf" srcId="{9F913EB5-87F0-4EA0-B087-18298C38DE0D}" destId="{BF820061-76E9-4170-8DA2-49ADD50A6162}" srcOrd="1" destOrd="0" presId="urn:microsoft.com/office/officeart/2005/8/layout/cycle8"/>
    <dgm:cxn modelId="{CACB60F4-AC8B-4E07-BC17-5226212CBA84}" type="presOf" srcId="{54267B56-144A-4291-94DE-28A9D4657DC8}" destId="{77EB1B09-7268-4CF4-9239-65DAF48FC2D7}" srcOrd="0" destOrd="0" presId="urn:microsoft.com/office/officeart/2005/8/layout/cycle8"/>
    <dgm:cxn modelId="{21E8E0D9-5769-44F1-A478-48FEB392EB87}" type="presParOf" srcId="{77EB1B09-7268-4CF4-9239-65DAF48FC2D7}" destId="{F4F51105-1488-41BB-933F-111C44902EF9}" srcOrd="0" destOrd="0" presId="urn:microsoft.com/office/officeart/2005/8/layout/cycle8"/>
    <dgm:cxn modelId="{EABB1E4D-DEEE-41C4-9A7F-645540CA8CD5}" type="presParOf" srcId="{77EB1B09-7268-4CF4-9239-65DAF48FC2D7}" destId="{46E0966E-8A0E-42A4-94EC-A57ECA00E671}" srcOrd="1" destOrd="0" presId="urn:microsoft.com/office/officeart/2005/8/layout/cycle8"/>
    <dgm:cxn modelId="{23BB0BF2-365D-44B3-B8BE-36D6F2A8F72A}" type="presParOf" srcId="{77EB1B09-7268-4CF4-9239-65DAF48FC2D7}" destId="{F8456400-ABEA-442D-A61F-029A026814D3}" srcOrd="2" destOrd="0" presId="urn:microsoft.com/office/officeart/2005/8/layout/cycle8"/>
    <dgm:cxn modelId="{9A5D73E8-097E-4A84-9E69-3ADF75A6FC44}" type="presParOf" srcId="{77EB1B09-7268-4CF4-9239-65DAF48FC2D7}" destId="{A36EAA28-5649-437F-8736-3E54C76EE438}" srcOrd="3" destOrd="0" presId="urn:microsoft.com/office/officeart/2005/8/layout/cycle8"/>
    <dgm:cxn modelId="{2D0ED079-2398-4908-9DBB-0E775CA77BC7}" type="presParOf" srcId="{77EB1B09-7268-4CF4-9239-65DAF48FC2D7}" destId="{D6BCA3FE-21C9-411D-A3E4-8FB751A512FA}" srcOrd="4" destOrd="0" presId="urn:microsoft.com/office/officeart/2005/8/layout/cycle8"/>
    <dgm:cxn modelId="{24CE5D67-950A-4415-8097-762E8312A59E}" type="presParOf" srcId="{77EB1B09-7268-4CF4-9239-65DAF48FC2D7}" destId="{DCBBACB3-5AAC-438A-8315-8233FDC9F753}" srcOrd="5" destOrd="0" presId="urn:microsoft.com/office/officeart/2005/8/layout/cycle8"/>
    <dgm:cxn modelId="{F951FA65-C453-474D-AE38-76486A742C96}" type="presParOf" srcId="{77EB1B09-7268-4CF4-9239-65DAF48FC2D7}" destId="{62F6A6F9-FAAA-4007-8704-DDE6C899733A}" srcOrd="6" destOrd="0" presId="urn:microsoft.com/office/officeart/2005/8/layout/cycle8"/>
    <dgm:cxn modelId="{A2DBEE56-65D9-4C66-8E20-3A6901100D46}" type="presParOf" srcId="{77EB1B09-7268-4CF4-9239-65DAF48FC2D7}" destId="{E45F92C1-60EF-46FB-82B6-FCCC5D5AA4D7}" srcOrd="7" destOrd="0" presId="urn:microsoft.com/office/officeart/2005/8/layout/cycle8"/>
    <dgm:cxn modelId="{AB18F466-B0AE-4383-AC3D-99DB85DBB283}" type="presParOf" srcId="{77EB1B09-7268-4CF4-9239-65DAF48FC2D7}" destId="{360C9FA5-FD7B-4F9C-973E-3B660DA885E0}" srcOrd="8" destOrd="0" presId="urn:microsoft.com/office/officeart/2005/8/layout/cycle8"/>
    <dgm:cxn modelId="{F2812255-9173-4345-AEE8-1D1446ED25F0}" type="presParOf" srcId="{77EB1B09-7268-4CF4-9239-65DAF48FC2D7}" destId="{869F0F86-EE86-4266-9158-D1D245C1139E}" srcOrd="9" destOrd="0" presId="urn:microsoft.com/office/officeart/2005/8/layout/cycle8"/>
    <dgm:cxn modelId="{E8CC3796-DAA5-42F9-AC8E-4D9BBB54CC06}" type="presParOf" srcId="{77EB1B09-7268-4CF4-9239-65DAF48FC2D7}" destId="{0DA0E2E8-8F7E-4E5B-A16F-78329DE36C13}" srcOrd="10" destOrd="0" presId="urn:microsoft.com/office/officeart/2005/8/layout/cycle8"/>
    <dgm:cxn modelId="{67B3A4A3-969A-41D4-B818-A231D84EE2AA}" type="presParOf" srcId="{77EB1B09-7268-4CF4-9239-65DAF48FC2D7}" destId="{BF820061-76E9-4170-8DA2-49ADD50A6162}" srcOrd="11" destOrd="0" presId="urn:microsoft.com/office/officeart/2005/8/layout/cycle8"/>
    <dgm:cxn modelId="{CF7BCA86-C1D3-4A57-8D34-32F0D4ED4354}" type="presParOf" srcId="{77EB1B09-7268-4CF4-9239-65DAF48FC2D7}" destId="{495F71E4-9481-48E5-B1DB-ADCCC2017A81}" srcOrd="12" destOrd="0" presId="urn:microsoft.com/office/officeart/2005/8/layout/cycle8"/>
    <dgm:cxn modelId="{6F176E51-8F1A-4D95-8805-D56E7AEE5B4A}" type="presParOf" srcId="{77EB1B09-7268-4CF4-9239-65DAF48FC2D7}" destId="{E2BACF7A-2779-44B8-BC6B-C3E161C51905}" srcOrd="13" destOrd="0" presId="urn:microsoft.com/office/officeart/2005/8/layout/cycle8"/>
    <dgm:cxn modelId="{ACF3FE20-CBB1-4A0D-8339-4E8B5A8371BB}" type="presParOf" srcId="{77EB1B09-7268-4CF4-9239-65DAF48FC2D7}" destId="{3E9513B5-B970-425F-BE08-136A83A04424}" srcOrd="14" destOrd="0" presId="urn:microsoft.com/office/officeart/2005/8/layout/cycle8"/>
    <dgm:cxn modelId="{F8761947-1361-4915-AFDB-C0CF4521FC70}" type="presParOf" srcId="{77EB1B09-7268-4CF4-9239-65DAF48FC2D7}" destId="{BF766715-E82F-4E2C-BC4A-5F4570899137}" srcOrd="15" destOrd="0" presId="urn:microsoft.com/office/officeart/2005/8/layout/cycle8"/>
    <dgm:cxn modelId="{4B2642F4-3735-4753-8C4F-0C128A09A7F6}" type="presParOf" srcId="{77EB1B09-7268-4CF4-9239-65DAF48FC2D7}" destId="{6D5A241D-452F-4D16-9BBF-8ABE11207977}" srcOrd="16" destOrd="0" presId="urn:microsoft.com/office/officeart/2005/8/layout/cycle8"/>
    <dgm:cxn modelId="{5EA631CF-C55E-4D0B-8E4A-28138A726497}" type="presParOf" srcId="{77EB1B09-7268-4CF4-9239-65DAF48FC2D7}" destId="{7F51B5E0-800E-4044-B4F7-3AD424F0EC80}" srcOrd="17" destOrd="0" presId="urn:microsoft.com/office/officeart/2005/8/layout/cycle8"/>
    <dgm:cxn modelId="{183CBD64-D15F-4C33-93CD-81F135FEDD9E}" type="presParOf" srcId="{77EB1B09-7268-4CF4-9239-65DAF48FC2D7}" destId="{FB647CBC-18D1-4878-8E81-B605C06520FC}" srcOrd="18" destOrd="0" presId="urn:microsoft.com/office/officeart/2005/8/layout/cycle8"/>
    <dgm:cxn modelId="{5DF6B798-9E11-46BA-8F43-9AC2AEED7A70}" type="presParOf" srcId="{77EB1B09-7268-4CF4-9239-65DAF48FC2D7}" destId="{E3B75938-AC10-430E-BEDB-BD54BBD53DD9}"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25425E-CD37-499D-95A5-006A74F908E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DDB9FD0-D455-4366-BD7F-03DB1DA4ACE2}">
      <dgm:prSet phldrT="[Text]" custT="1"/>
      <dgm:spPr/>
      <dgm:t>
        <a:bodyPr/>
        <a:lstStyle/>
        <a:p>
          <a:r>
            <a:rPr lang="vi-VN" sz="2400" dirty="0">
              <a:solidFill>
                <a:srgbClr val="002060"/>
              </a:solidFill>
            </a:rPr>
            <a:t>Tuyên truyền</a:t>
          </a:r>
          <a:endParaRPr lang="en-US" sz="2400" dirty="0">
            <a:solidFill>
              <a:srgbClr val="002060"/>
            </a:solidFill>
          </a:endParaRPr>
        </a:p>
      </dgm:t>
    </dgm:pt>
    <dgm:pt modelId="{D346D44C-09C6-4F13-8178-C75CFF396AF5}" cxnId="{4A01D798-3989-4B25-A297-754FA3F59CE0}" type="parTrans">
      <dgm:prSet/>
      <dgm:spPr/>
      <dgm:t>
        <a:bodyPr/>
        <a:lstStyle/>
        <a:p>
          <a:endParaRPr lang="en-US"/>
        </a:p>
      </dgm:t>
    </dgm:pt>
    <dgm:pt modelId="{287DBE88-0867-460A-955E-F85237FDC76F}" cxnId="{4A01D798-3989-4B25-A297-754FA3F59CE0}" type="sibTrans">
      <dgm:prSet/>
      <dgm:spPr/>
      <dgm:t>
        <a:bodyPr/>
        <a:lstStyle/>
        <a:p>
          <a:endParaRPr lang="en-US"/>
        </a:p>
      </dgm:t>
    </dgm:pt>
    <dgm:pt modelId="{570BCE63-D587-42EB-A00E-F6DA6821C7FD}">
      <dgm:prSet phldrT="[Text]" custT="1"/>
      <dgm:spPr/>
      <dgm:t>
        <a:bodyPr/>
        <a:lstStyle/>
        <a:p>
          <a:r>
            <a:rPr lang="vi-VN" sz="2400" dirty="0">
              <a:solidFill>
                <a:srgbClr val="002060"/>
              </a:solidFill>
            </a:rPr>
            <a:t>Giáo dục</a:t>
          </a:r>
          <a:endParaRPr lang="en-US" sz="2400" dirty="0">
            <a:solidFill>
              <a:srgbClr val="002060"/>
            </a:solidFill>
          </a:endParaRPr>
        </a:p>
      </dgm:t>
    </dgm:pt>
    <dgm:pt modelId="{B0940B89-3009-4A9E-9FD5-09A4D004A333}" cxnId="{22EF00F8-BD0D-41BA-85E2-BB40EB78F1D9}" type="parTrans">
      <dgm:prSet/>
      <dgm:spPr/>
      <dgm:t>
        <a:bodyPr/>
        <a:lstStyle/>
        <a:p>
          <a:endParaRPr lang="en-US"/>
        </a:p>
      </dgm:t>
    </dgm:pt>
    <dgm:pt modelId="{6D07CCC9-664C-430D-BB2A-BA13095E40C8}" cxnId="{22EF00F8-BD0D-41BA-85E2-BB40EB78F1D9}" type="sibTrans">
      <dgm:prSet/>
      <dgm:spPr/>
      <dgm:t>
        <a:bodyPr/>
        <a:lstStyle/>
        <a:p>
          <a:endParaRPr lang="en-US"/>
        </a:p>
      </dgm:t>
    </dgm:pt>
    <dgm:pt modelId="{4CE9A068-E9E7-4B6C-9491-77EE63C86A90}">
      <dgm:prSet phldrT="[Text]" custT="1"/>
      <dgm:spPr/>
      <dgm:t>
        <a:bodyPr/>
        <a:lstStyle/>
        <a:p>
          <a:r>
            <a:rPr lang="vi-VN" sz="2400" dirty="0">
              <a:solidFill>
                <a:srgbClr val="002060"/>
              </a:solidFill>
            </a:rPr>
            <a:t>Dân vận</a:t>
          </a:r>
          <a:endParaRPr lang="en-US" sz="2400" dirty="0">
            <a:solidFill>
              <a:srgbClr val="002060"/>
            </a:solidFill>
          </a:endParaRPr>
        </a:p>
      </dgm:t>
    </dgm:pt>
    <dgm:pt modelId="{7A50BADC-F600-4DF4-8372-AAC17216451A}" cxnId="{FFBCCEA4-11AE-44B4-8F0E-E7DFB7FFA958}" type="parTrans">
      <dgm:prSet/>
      <dgm:spPr/>
      <dgm:t>
        <a:bodyPr/>
        <a:lstStyle/>
        <a:p>
          <a:endParaRPr lang="en-US"/>
        </a:p>
      </dgm:t>
    </dgm:pt>
    <dgm:pt modelId="{D37CF0D7-BC60-43A3-9CC6-F8BAACEFA6EF}" cxnId="{FFBCCEA4-11AE-44B4-8F0E-E7DFB7FFA958}" type="sibTrans">
      <dgm:prSet/>
      <dgm:spPr/>
      <dgm:t>
        <a:bodyPr/>
        <a:lstStyle/>
        <a:p>
          <a:endParaRPr lang="en-US"/>
        </a:p>
      </dgm:t>
    </dgm:pt>
    <dgm:pt modelId="{89508F0B-965F-4E4A-9E32-60B72E37BF23}">
      <dgm:prSet phldrT="[Text]"/>
      <dgm:spPr/>
      <dgm:t>
        <a:bodyPr/>
        <a:lstStyle/>
        <a:p>
          <a:r>
            <a:rPr lang="vi-VN" dirty="0">
              <a:solidFill>
                <a:srgbClr val="002060"/>
              </a:solidFill>
            </a:rPr>
            <a:t>XD đội ngũ CB, ĐV, CC-VC tại TP.HCM</a:t>
          </a:r>
          <a:endParaRPr lang="en-US" dirty="0">
            <a:solidFill>
              <a:srgbClr val="002060"/>
            </a:solidFill>
          </a:endParaRPr>
        </a:p>
      </dgm:t>
    </dgm:pt>
    <dgm:pt modelId="{D903B6E7-4AA1-426E-B284-CC320044530F}" cxnId="{68CF72D4-3C7E-4276-9256-73A894314C9A}" type="parTrans">
      <dgm:prSet/>
      <dgm:spPr/>
      <dgm:t>
        <a:bodyPr/>
        <a:lstStyle/>
        <a:p>
          <a:endParaRPr lang="en-US"/>
        </a:p>
      </dgm:t>
    </dgm:pt>
    <dgm:pt modelId="{F1C88CA8-775B-453F-9F83-E1CC43C2A00C}" cxnId="{68CF72D4-3C7E-4276-9256-73A894314C9A}" type="sibTrans">
      <dgm:prSet/>
      <dgm:spPr/>
      <dgm:t>
        <a:bodyPr/>
        <a:lstStyle/>
        <a:p>
          <a:endParaRPr lang="en-US"/>
        </a:p>
      </dgm:t>
    </dgm:pt>
    <dgm:pt modelId="{98D4FE3D-C7EA-400B-A5DF-60CFD9FF73E6}">
      <dgm:prSet custT="1"/>
      <dgm:spPr/>
      <dgm:t>
        <a:bodyPr/>
        <a:lstStyle/>
        <a:p>
          <a:r>
            <a:rPr lang="vi-VN" sz="1600" dirty="0">
              <a:solidFill>
                <a:srgbClr val="002060"/>
              </a:solidFill>
            </a:rPr>
            <a:t>XD môi trường VH-XH lành mạnh, đô thị văn minh, hiện đại, nghĩa tình</a:t>
          </a:r>
        </a:p>
      </dgm:t>
    </dgm:pt>
    <dgm:pt modelId="{E38D01F2-6485-4B6D-A480-0E3A2927CC24}" cxnId="{46B7EA46-1B3B-473B-A2D0-81A8AD22D184}" type="parTrans">
      <dgm:prSet/>
      <dgm:spPr/>
      <dgm:t>
        <a:bodyPr/>
        <a:lstStyle/>
        <a:p>
          <a:endParaRPr lang="en-US"/>
        </a:p>
      </dgm:t>
    </dgm:pt>
    <dgm:pt modelId="{04F19451-0F77-4BF8-9895-7A3BDD86D44E}" cxnId="{46B7EA46-1B3B-473B-A2D0-81A8AD22D184}" type="sibTrans">
      <dgm:prSet/>
      <dgm:spPr/>
      <dgm:t>
        <a:bodyPr/>
        <a:lstStyle/>
        <a:p>
          <a:endParaRPr lang="en-US"/>
        </a:p>
      </dgm:t>
    </dgm:pt>
    <dgm:pt modelId="{2F5E29E5-48C0-4515-887F-E6159841CA40}" type="pres">
      <dgm:prSet presAssocID="{5D25425E-CD37-499D-95A5-006A74F908EC}" presName="cycle" presStyleCnt="0">
        <dgm:presLayoutVars>
          <dgm:dir/>
          <dgm:resizeHandles val="exact"/>
        </dgm:presLayoutVars>
      </dgm:prSet>
      <dgm:spPr/>
    </dgm:pt>
    <dgm:pt modelId="{59513BA5-D2E4-45E5-8786-2277FED54ED9}" type="pres">
      <dgm:prSet presAssocID="{4DDB9FD0-D455-4366-BD7F-03DB1DA4ACE2}" presName="node" presStyleLbl="node1" presStyleIdx="0" presStyleCnt="5">
        <dgm:presLayoutVars>
          <dgm:bulletEnabled val="1"/>
        </dgm:presLayoutVars>
      </dgm:prSet>
      <dgm:spPr/>
    </dgm:pt>
    <dgm:pt modelId="{046390AA-ABDE-426E-AB5D-F816CC149FD9}" type="pres">
      <dgm:prSet presAssocID="{287DBE88-0867-460A-955E-F85237FDC76F}" presName="sibTrans" presStyleLbl="sibTrans2D1" presStyleIdx="0" presStyleCnt="5"/>
      <dgm:spPr/>
    </dgm:pt>
    <dgm:pt modelId="{7B8FAA2B-57F8-4831-AE54-D6355DDF6BA1}" type="pres">
      <dgm:prSet presAssocID="{287DBE88-0867-460A-955E-F85237FDC76F}" presName="connectorText" presStyleLbl="sibTrans2D1" presStyleIdx="0" presStyleCnt="5"/>
      <dgm:spPr/>
    </dgm:pt>
    <dgm:pt modelId="{CB5C3D3B-E072-4D7C-988B-423A109748E5}" type="pres">
      <dgm:prSet presAssocID="{570BCE63-D587-42EB-A00E-F6DA6821C7FD}" presName="node" presStyleLbl="node1" presStyleIdx="1" presStyleCnt="5">
        <dgm:presLayoutVars>
          <dgm:bulletEnabled val="1"/>
        </dgm:presLayoutVars>
      </dgm:prSet>
      <dgm:spPr/>
    </dgm:pt>
    <dgm:pt modelId="{A1529478-5F8E-49C7-805B-9E8B882B790E}" type="pres">
      <dgm:prSet presAssocID="{6D07CCC9-664C-430D-BB2A-BA13095E40C8}" presName="sibTrans" presStyleLbl="sibTrans2D1" presStyleIdx="1" presStyleCnt="5"/>
      <dgm:spPr/>
    </dgm:pt>
    <dgm:pt modelId="{D4C29C54-2393-4744-BD20-A2EDF7DB2A75}" type="pres">
      <dgm:prSet presAssocID="{6D07CCC9-664C-430D-BB2A-BA13095E40C8}" presName="connectorText" presStyleLbl="sibTrans2D1" presStyleIdx="1" presStyleCnt="5"/>
      <dgm:spPr/>
    </dgm:pt>
    <dgm:pt modelId="{B8CF6FCE-8C18-438A-A323-052B17641517}" type="pres">
      <dgm:prSet presAssocID="{4CE9A068-E9E7-4B6C-9491-77EE63C86A90}" presName="node" presStyleLbl="node1" presStyleIdx="2" presStyleCnt="5">
        <dgm:presLayoutVars>
          <dgm:bulletEnabled val="1"/>
        </dgm:presLayoutVars>
      </dgm:prSet>
      <dgm:spPr/>
    </dgm:pt>
    <dgm:pt modelId="{0E11D579-80F7-44A7-A0FF-39E305925451}" type="pres">
      <dgm:prSet presAssocID="{D37CF0D7-BC60-43A3-9CC6-F8BAACEFA6EF}" presName="sibTrans" presStyleLbl="sibTrans2D1" presStyleIdx="2" presStyleCnt="5"/>
      <dgm:spPr/>
    </dgm:pt>
    <dgm:pt modelId="{E2BC1BDB-DE34-4672-B566-21086EBB4E2F}" type="pres">
      <dgm:prSet presAssocID="{D37CF0D7-BC60-43A3-9CC6-F8BAACEFA6EF}" presName="connectorText" presStyleLbl="sibTrans2D1" presStyleIdx="2" presStyleCnt="5"/>
      <dgm:spPr/>
    </dgm:pt>
    <dgm:pt modelId="{BD6DB6AA-0461-40C8-BA0A-1B29C5EC8AB0}" type="pres">
      <dgm:prSet presAssocID="{89508F0B-965F-4E4A-9E32-60B72E37BF23}" presName="node" presStyleLbl="node1" presStyleIdx="3" presStyleCnt="5">
        <dgm:presLayoutVars>
          <dgm:bulletEnabled val="1"/>
        </dgm:presLayoutVars>
      </dgm:prSet>
      <dgm:spPr/>
    </dgm:pt>
    <dgm:pt modelId="{A63695D5-275C-44B7-BF48-3F333FAFF519}" type="pres">
      <dgm:prSet presAssocID="{F1C88CA8-775B-453F-9F83-E1CC43C2A00C}" presName="sibTrans" presStyleLbl="sibTrans2D1" presStyleIdx="3" presStyleCnt="5"/>
      <dgm:spPr/>
    </dgm:pt>
    <dgm:pt modelId="{C3B8F125-368D-45AD-AEAB-1FE09DFB98B9}" type="pres">
      <dgm:prSet presAssocID="{F1C88CA8-775B-453F-9F83-E1CC43C2A00C}" presName="connectorText" presStyleLbl="sibTrans2D1" presStyleIdx="3" presStyleCnt="5"/>
      <dgm:spPr/>
    </dgm:pt>
    <dgm:pt modelId="{B017CA6A-68E5-4F98-B10E-2069916440F2}" type="pres">
      <dgm:prSet presAssocID="{98D4FE3D-C7EA-400B-A5DF-60CFD9FF73E6}" presName="node" presStyleLbl="node1" presStyleIdx="4" presStyleCnt="5">
        <dgm:presLayoutVars>
          <dgm:bulletEnabled val="1"/>
        </dgm:presLayoutVars>
      </dgm:prSet>
      <dgm:spPr/>
    </dgm:pt>
    <dgm:pt modelId="{56459886-28F5-4FC1-9AAA-DA9D2A9CC957}" type="pres">
      <dgm:prSet presAssocID="{04F19451-0F77-4BF8-9895-7A3BDD86D44E}" presName="sibTrans" presStyleLbl="sibTrans2D1" presStyleIdx="4" presStyleCnt="5"/>
      <dgm:spPr/>
    </dgm:pt>
    <dgm:pt modelId="{C1E4416D-84C5-4210-A0EF-2E6B1060A830}" type="pres">
      <dgm:prSet presAssocID="{04F19451-0F77-4BF8-9895-7A3BDD86D44E}" presName="connectorText" presStyleLbl="sibTrans2D1" presStyleIdx="4" presStyleCnt="5"/>
      <dgm:spPr/>
    </dgm:pt>
  </dgm:ptLst>
  <dgm:cxnLst>
    <dgm:cxn modelId="{BDC8CD04-9BC7-4653-977C-B24D497BAD61}" type="presOf" srcId="{570BCE63-D587-42EB-A00E-F6DA6821C7FD}" destId="{CB5C3D3B-E072-4D7C-988B-423A109748E5}" srcOrd="0" destOrd="0" presId="urn:microsoft.com/office/officeart/2005/8/layout/cycle2"/>
    <dgm:cxn modelId="{EF72A505-D042-4609-9CF7-2E76492950C9}" type="presOf" srcId="{04F19451-0F77-4BF8-9895-7A3BDD86D44E}" destId="{56459886-28F5-4FC1-9AAA-DA9D2A9CC957}" srcOrd="0" destOrd="0" presId="urn:microsoft.com/office/officeart/2005/8/layout/cycle2"/>
    <dgm:cxn modelId="{7346D508-17C7-4A1F-98C6-163FA54D980E}" type="presOf" srcId="{F1C88CA8-775B-453F-9F83-E1CC43C2A00C}" destId="{A63695D5-275C-44B7-BF48-3F333FAFF519}" srcOrd="0" destOrd="0" presId="urn:microsoft.com/office/officeart/2005/8/layout/cycle2"/>
    <dgm:cxn modelId="{00A87C0E-1026-465C-AFB0-447B1DE8E539}" type="presOf" srcId="{4DDB9FD0-D455-4366-BD7F-03DB1DA4ACE2}" destId="{59513BA5-D2E4-45E5-8786-2277FED54ED9}" srcOrd="0" destOrd="0" presId="urn:microsoft.com/office/officeart/2005/8/layout/cycle2"/>
    <dgm:cxn modelId="{F6211A26-136E-4C50-81B6-B6F656358DDC}" type="presOf" srcId="{D37CF0D7-BC60-43A3-9CC6-F8BAACEFA6EF}" destId="{E2BC1BDB-DE34-4672-B566-21086EBB4E2F}" srcOrd="1" destOrd="0" presId="urn:microsoft.com/office/officeart/2005/8/layout/cycle2"/>
    <dgm:cxn modelId="{9A4B242F-1DD6-401B-9217-10E0F5E2E647}" type="presOf" srcId="{6D07CCC9-664C-430D-BB2A-BA13095E40C8}" destId="{A1529478-5F8E-49C7-805B-9E8B882B790E}" srcOrd="0" destOrd="0" presId="urn:microsoft.com/office/officeart/2005/8/layout/cycle2"/>
    <dgm:cxn modelId="{46B7EA46-1B3B-473B-A2D0-81A8AD22D184}" srcId="{5D25425E-CD37-499D-95A5-006A74F908EC}" destId="{98D4FE3D-C7EA-400B-A5DF-60CFD9FF73E6}" srcOrd="4" destOrd="0" parTransId="{E38D01F2-6485-4B6D-A480-0E3A2927CC24}" sibTransId="{04F19451-0F77-4BF8-9895-7A3BDD86D44E}"/>
    <dgm:cxn modelId="{1D3EA14B-DFFC-4A4B-8387-2BBD81EC0056}" type="presOf" srcId="{6D07CCC9-664C-430D-BB2A-BA13095E40C8}" destId="{D4C29C54-2393-4744-BD20-A2EDF7DB2A75}" srcOrd="1" destOrd="0" presId="urn:microsoft.com/office/officeart/2005/8/layout/cycle2"/>
    <dgm:cxn modelId="{5BE86271-8472-4057-9692-F79DA6F9234A}" type="presOf" srcId="{F1C88CA8-775B-453F-9F83-E1CC43C2A00C}" destId="{C3B8F125-368D-45AD-AEAB-1FE09DFB98B9}" srcOrd="1" destOrd="0" presId="urn:microsoft.com/office/officeart/2005/8/layout/cycle2"/>
    <dgm:cxn modelId="{4A01D798-3989-4B25-A297-754FA3F59CE0}" srcId="{5D25425E-CD37-499D-95A5-006A74F908EC}" destId="{4DDB9FD0-D455-4366-BD7F-03DB1DA4ACE2}" srcOrd="0" destOrd="0" parTransId="{D346D44C-09C6-4F13-8178-C75CFF396AF5}" sibTransId="{287DBE88-0867-460A-955E-F85237FDC76F}"/>
    <dgm:cxn modelId="{A0972D9E-EEF0-4C48-8F82-F9A55C17138C}" type="presOf" srcId="{98D4FE3D-C7EA-400B-A5DF-60CFD9FF73E6}" destId="{B017CA6A-68E5-4F98-B10E-2069916440F2}" srcOrd="0" destOrd="0" presId="urn:microsoft.com/office/officeart/2005/8/layout/cycle2"/>
    <dgm:cxn modelId="{DDDC5AA2-A157-4215-94D6-1A7EDC718812}" type="presOf" srcId="{5D25425E-CD37-499D-95A5-006A74F908EC}" destId="{2F5E29E5-48C0-4515-887F-E6159841CA40}" srcOrd="0" destOrd="0" presId="urn:microsoft.com/office/officeart/2005/8/layout/cycle2"/>
    <dgm:cxn modelId="{FFBCCEA4-11AE-44B4-8F0E-E7DFB7FFA958}" srcId="{5D25425E-CD37-499D-95A5-006A74F908EC}" destId="{4CE9A068-E9E7-4B6C-9491-77EE63C86A90}" srcOrd="2" destOrd="0" parTransId="{7A50BADC-F600-4DF4-8372-AAC17216451A}" sibTransId="{D37CF0D7-BC60-43A3-9CC6-F8BAACEFA6EF}"/>
    <dgm:cxn modelId="{AF25C5AB-59C8-4EFB-BA56-20D3CCD4101C}" type="presOf" srcId="{4CE9A068-E9E7-4B6C-9491-77EE63C86A90}" destId="{B8CF6FCE-8C18-438A-A323-052B17641517}" srcOrd="0" destOrd="0" presId="urn:microsoft.com/office/officeart/2005/8/layout/cycle2"/>
    <dgm:cxn modelId="{8364BEAE-115D-408D-A569-1C4359977E64}" type="presOf" srcId="{D37CF0D7-BC60-43A3-9CC6-F8BAACEFA6EF}" destId="{0E11D579-80F7-44A7-A0FF-39E305925451}" srcOrd="0" destOrd="0" presId="urn:microsoft.com/office/officeart/2005/8/layout/cycle2"/>
    <dgm:cxn modelId="{C74CABCF-2165-49BE-9009-05E8C07F2DA8}" type="presOf" srcId="{287DBE88-0867-460A-955E-F85237FDC76F}" destId="{7B8FAA2B-57F8-4831-AE54-D6355DDF6BA1}" srcOrd="1" destOrd="0" presId="urn:microsoft.com/office/officeart/2005/8/layout/cycle2"/>
    <dgm:cxn modelId="{68CF72D4-3C7E-4276-9256-73A894314C9A}" srcId="{5D25425E-CD37-499D-95A5-006A74F908EC}" destId="{89508F0B-965F-4E4A-9E32-60B72E37BF23}" srcOrd="3" destOrd="0" parTransId="{D903B6E7-4AA1-426E-B284-CC320044530F}" sibTransId="{F1C88CA8-775B-453F-9F83-E1CC43C2A00C}"/>
    <dgm:cxn modelId="{E25C83E7-3E6C-420F-97C6-33ABD542DBFF}" type="presOf" srcId="{89508F0B-965F-4E4A-9E32-60B72E37BF23}" destId="{BD6DB6AA-0461-40C8-BA0A-1B29C5EC8AB0}" srcOrd="0" destOrd="0" presId="urn:microsoft.com/office/officeart/2005/8/layout/cycle2"/>
    <dgm:cxn modelId="{DBAC70ED-4C4E-4745-BDDE-A260732F20B9}" type="presOf" srcId="{04F19451-0F77-4BF8-9895-7A3BDD86D44E}" destId="{C1E4416D-84C5-4210-A0EF-2E6B1060A830}" srcOrd="1" destOrd="0" presId="urn:microsoft.com/office/officeart/2005/8/layout/cycle2"/>
    <dgm:cxn modelId="{1C4AE7F5-C2F0-404B-846D-20B003C5BFB3}" type="presOf" srcId="{287DBE88-0867-460A-955E-F85237FDC76F}" destId="{046390AA-ABDE-426E-AB5D-F816CC149FD9}" srcOrd="0" destOrd="0" presId="urn:microsoft.com/office/officeart/2005/8/layout/cycle2"/>
    <dgm:cxn modelId="{22EF00F8-BD0D-41BA-85E2-BB40EB78F1D9}" srcId="{5D25425E-CD37-499D-95A5-006A74F908EC}" destId="{570BCE63-D587-42EB-A00E-F6DA6821C7FD}" srcOrd="1" destOrd="0" parTransId="{B0940B89-3009-4A9E-9FD5-09A4D004A333}" sibTransId="{6D07CCC9-664C-430D-BB2A-BA13095E40C8}"/>
    <dgm:cxn modelId="{7A3E50C9-ACCC-46A6-B025-0FF639C6A5B5}" type="presParOf" srcId="{2F5E29E5-48C0-4515-887F-E6159841CA40}" destId="{59513BA5-D2E4-45E5-8786-2277FED54ED9}" srcOrd="0" destOrd="0" presId="urn:microsoft.com/office/officeart/2005/8/layout/cycle2"/>
    <dgm:cxn modelId="{BDBC5532-4A26-4254-98C0-EDB5E3ADAB2D}" type="presParOf" srcId="{2F5E29E5-48C0-4515-887F-E6159841CA40}" destId="{046390AA-ABDE-426E-AB5D-F816CC149FD9}" srcOrd="1" destOrd="0" presId="urn:microsoft.com/office/officeart/2005/8/layout/cycle2"/>
    <dgm:cxn modelId="{B73174E5-E726-4B58-8D61-C0349C1C5D10}" type="presParOf" srcId="{046390AA-ABDE-426E-AB5D-F816CC149FD9}" destId="{7B8FAA2B-57F8-4831-AE54-D6355DDF6BA1}" srcOrd="0" destOrd="0" presId="urn:microsoft.com/office/officeart/2005/8/layout/cycle2"/>
    <dgm:cxn modelId="{381F5B6C-892E-4F90-A2AB-B96C06C4524F}" type="presParOf" srcId="{2F5E29E5-48C0-4515-887F-E6159841CA40}" destId="{CB5C3D3B-E072-4D7C-988B-423A109748E5}" srcOrd="2" destOrd="0" presId="urn:microsoft.com/office/officeart/2005/8/layout/cycle2"/>
    <dgm:cxn modelId="{B8FABD6F-87D7-4D90-8800-2D3F6E8C1092}" type="presParOf" srcId="{2F5E29E5-48C0-4515-887F-E6159841CA40}" destId="{A1529478-5F8E-49C7-805B-9E8B882B790E}" srcOrd="3" destOrd="0" presId="urn:microsoft.com/office/officeart/2005/8/layout/cycle2"/>
    <dgm:cxn modelId="{CB393F3D-01B2-47CE-82F6-DE6E4A5880FF}" type="presParOf" srcId="{A1529478-5F8E-49C7-805B-9E8B882B790E}" destId="{D4C29C54-2393-4744-BD20-A2EDF7DB2A75}" srcOrd="0" destOrd="0" presId="urn:microsoft.com/office/officeart/2005/8/layout/cycle2"/>
    <dgm:cxn modelId="{79F3EDC1-F259-4D81-B692-9DF5728822FD}" type="presParOf" srcId="{2F5E29E5-48C0-4515-887F-E6159841CA40}" destId="{B8CF6FCE-8C18-438A-A323-052B17641517}" srcOrd="4" destOrd="0" presId="urn:microsoft.com/office/officeart/2005/8/layout/cycle2"/>
    <dgm:cxn modelId="{5B59449B-9974-4848-8259-47F34C7EC8A5}" type="presParOf" srcId="{2F5E29E5-48C0-4515-887F-E6159841CA40}" destId="{0E11D579-80F7-44A7-A0FF-39E305925451}" srcOrd="5" destOrd="0" presId="urn:microsoft.com/office/officeart/2005/8/layout/cycle2"/>
    <dgm:cxn modelId="{8191E3B5-C4AA-4649-BA7D-B185F38F0191}" type="presParOf" srcId="{0E11D579-80F7-44A7-A0FF-39E305925451}" destId="{E2BC1BDB-DE34-4672-B566-21086EBB4E2F}" srcOrd="0" destOrd="0" presId="urn:microsoft.com/office/officeart/2005/8/layout/cycle2"/>
    <dgm:cxn modelId="{C7E2CFF1-DBFC-435E-AF89-025BA74031D2}" type="presParOf" srcId="{2F5E29E5-48C0-4515-887F-E6159841CA40}" destId="{BD6DB6AA-0461-40C8-BA0A-1B29C5EC8AB0}" srcOrd="6" destOrd="0" presId="urn:microsoft.com/office/officeart/2005/8/layout/cycle2"/>
    <dgm:cxn modelId="{80D6A443-606F-43FB-88DB-45240F5F82E5}" type="presParOf" srcId="{2F5E29E5-48C0-4515-887F-E6159841CA40}" destId="{A63695D5-275C-44B7-BF48-3F333FAFF519}" srcOrd="7" destOrd="0" presId="urn:microsoft.com/office/officeart/2005/8/layout/cycle2"/>
    <dgm:cxn modelId="{EE2E9773-3C32-498B-931C-26E4AB00D8D4}" type="presParOf" srcId="{A63695D5-275C-44B7-BF48-3F333FAFF519}" destId="{C3B8F125-368D-45AD-AEAB-1FE09DFB98B9}" srcOrd="0" destOrd="0" presId="urn:microsoft.com/office/officeart/2005/8/layout/cycle2"/>
    <dgm:cxn modelId="{21420894-32FE-43E2-B259-A2EB8B7A7ABB}" type="presParOf" srcId="{2F5E29E5-48C0-4515-887F-E6159841CA40}" destId="{B017CA6A-68E5-4F98-B10E-2069916440F2}" srcOrd="8" destOrd="0" presId="urn:microsoft.com/office/officeart/2005/8/layout/cycle2"/>
    <dgm:cxn modelId="{09689A25-C2CC-4A99-A31C-C41005345D9C}" type="presParOf" srcId="{2F5E29E5-48C0-4515-887F-E6159841CA40}" destId="{56459886-28F5-4FC1-9AAA-DA9D2A9CC957}" srcOrd="9" destOrd="0" presId="urn:microsoft.com/office/officeart/2005/8/layout/cycle2"/>
    <dgm:cxn modelId="{8B9C730C-0EF3-492E-9286-592FD8B9E857}" type="presParOf" srcId="{56459886-28F5-4FC1-9AAA-DA9D2A9CC957}" destId="{C1E4416D-84C5-4210-A0EF-2E6B1060A830}"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20000" cy="4064000"/>
        <a:chOff x="0" y="0"/>
        <a:chExt cx="7620000" cy="4064000"/>
      </a:xfrm>
    </dsp:grpSpPr>
    <dsp:sp modelId="{DE579F0A-ACA1-4DCF-A4DC-630157B9EDED}">
      <dsp:nvSpPr>
        <dsp:cNvPr id="5" name="Block Arc 4"/>
        <dsp:cNvSpPr/>
      </dsp:nvSpPr>
      <dsp:spPr bwMode="white">
        <a:xfrm>
          <a:off x="3360515" y="-195485"/>
          <a:ext cx="4259485" cy="4259485"/>
        </a:xfrm>
        <a:prstGeom prst="blockArc">
          <a:avLst>
            <a:gd name="adj1" fmla="val 13599859"/>
            <a:gd name="adj2" fmla="val 2799859"/>
            <a:gd name="adj3" fmla="val 3466"/>
          </a:avLst>
        </a:prstGeom>
        <a:ln>
          <a:solidFill>
            <a:schemeClr val="bg1"/>
          </a:solidFill>
        </a:ln>
      </dsp:spPr>
      <dsp:style>
        <a:lnRef idx="0">
          <a:schemeClr val="lt1"/>
        </a:lnRef>
        <a:fillRef idx="1">
          <a:schemeClr val="accent5">
            <a:hueOff val="0"/>
            <a:satOff val="0"/>
            <a:lumOff val="0"/>
            <a:alpha val="100000"/>
          </a:schemeClr>
        </a:fillRef>
        <a:effectRef idx="0">
          <a:scrgbClr r="0" g="0" b="0"/>
        </a:effectRef>
        <a:fontRef idx="minor">
          <a:schemeClr val="lt1"/>
        </a:fontRef>
      </dsp:style>
      <dsp:txXfrm>
        <a:off x="3360515" y="-195485"/>
        <a:ext cx="4259485" cy="4259485"/>
      </dsp:txXfrm>
    </dsp:sp>
    <dsp:sp modelId="{F514048B-A156-4A2B-A44D-0014E883FD6C}">
      <dsp:nvSpPr>
        <dsp:cNvPr id="7" name="Block Arc 6"/>
        <dsp:cNvSpPr/>
      </dsp:nvSpPr>
      <dsp:spPr bwMode="white">
        <a:xfrm>
          <a:off x="1184102" y="-1551968"/>
          <a:ext cx="5615968" cy="5615968"/>
        </a:xfrm>
        <a:prstGeom prst="blockArc">
          <a:avLst>
            <a:gd name="adj1" fmla="val 21595721"/>
            <a:gd name="adj2" fmla="val 10795721"/>
            <a:gd name="adj3" fmla="val 2585"/>
          </a:avLst>
        </a:prstGeom>
      </dsp:spPr>
      <dsp:style>
        <a:lnRef idx="0">
          <a:schemeClr val="lt1"/>
        </a:lnRef>
        <a:fillRef idx="1">
          <a:schemeClr val="accent5">
            <a:hueOff val="-4950000"/>
            <a:satOff val="20000"/>
            <a:lumOff val="4314"/>
            <a:alpha val="100000"/>
          </a:schemeClr>
        </a:fillRef>
        <a:effectRef idx="0">
          <a:scrgbClr r="0" g="0" b="0"/>
        </a:effectRef>
        <a:fontRef idx="minor">
          <a:schemeClr val="lt1"/>
        </a:fontRef>
      </dsp:style>
      <dsp:txXfrm>
        <a:off x="1184102" y="-1551968"/>
        <a:ext cx="5615968" cy="5615968"/>
      </dsp:txXfrm>
    </dsp:sp>
    <dsp:sp modelId="{20ADD7EA-03CE-4936-8123-03D6F62F0613}">
      <dsp:nvSpPr>
        <dsp:cNvPr id="9" name="Block Arc 8"/>
        <dsp:cNvSpPr/>
      </dsp:nvSpPr>
      <dsp:spPr bwMode="white">
        <a:xfrm>
          <a:off x="0" y="-114044"/>
          <a:ext cx="4178044" cy="4178044"/>
        </a:xfrm>
        <a:prstGeom prst="blockArc">
          <a:avLst>
            <a:gd name="adj1" fmla="val 7914419"/>
            <a:gd name="adj2" fmla="val 18714419"/>
            <a:gd name="adj3" fmla="val 3538"/>
          </a:avLst>
        </a:prstGeom>
      </dsp:spPr>
      <dsp:style>
        <a:lnRef idx="0">
          <a:schemeClr val="lt1"/>
        </a:lnRef>
        <a:fillRef idx="1">
          <a:schemeClr val="accent5">
            <a:hueOff val="-9900000"/>
            <a:satOff val="40000"/>
            <a:lumOff val="8627"/>
            <a:alpha val="100000"/>
          </a:schemeClr>
        </a:fillRef>
        <a:effectRef idx="0">
          <a:scrgbClr r="0" g="0" b="0"/>
        </a:effectRef>
        <a:fontRef idx="minor">
          <a:schemeClr val="lt1"/>
        </a:fontRef>
      </dsp:style>
      <dsp:txXfrm>
        <a:off x="0" y="-114044"/>
        <a:ext cx="4178044" cy="4178044"/>
      </dsp:txXfrm>
    </dsp:sp>
    <dsp:sp modelId="{C9E3BA11-E9CD-4480-B25E-2010130069ED}">
      <dsp:nvSpPr>
        <dsp:cNvPr id="3" name="Oval 2"/>
        <dsp:cNvSpPr/>
      </dsp:nvSpPr>
      <dsp:spPr bwMode="white">
        <a:xfrm>
          <a:off x="2994229" y="1500772"/>
          <a:ext cx="1643772" cy="1643772"/>
        </a:xfrm>
        <a:prstGeom prst="ellipse">
          <a:avLst/>
        </a:prstGeom>
      </dsp:spPr>
      <dsp:style>
        <a:lnRef idx="2">
          <a:schemeClr val="lt1"/>
        </a:lnRef>
        <a:fillRef idx="1">
          <a:schemeClr val="accent4"/>
        </a:fillRef>
        <a:effectRef idx="0">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i="0" dirty="0"/>
            <a:t>N</a:t>
          </a:r>
          <a:r>
            <a:rPr lang="vi-VN" sz="2400" b="1" i="0" dirty="0"/>
            <a:t>hiệm vụ trong xây </a:t>
          </a:r>
          <a:r>
            <a:rPr lang="en-US" sz="2400" b="1" i="0" dirty="0"/>
            <a:t>d</a:t>
          </a:r>
          <a:r>
            <a:rPr lang="vi-VN" sz="2400" b="1" i="0" dirty="0"/>
            <a:t>ựng, phát huy giá trị của văn hóa</a:t>
          </a:r>
          <a:endParaRPr lang="en-US" sz="2400" b="1" i="0" dirty="0">
            <a:latin typeface="Arial" panose="020B0604020202020204" pitchFamily="34" charset="0"/>
            <a:cs typeface="Arial" panose="020B0604020202020204" pitchFamily="34" charset="0"/>
          </a:endParaRPr>
        </a:p>
      </dsp:txBody>
      <dsp:txXfrm>
        <a:off x="2994229" y="1500772"/>
        <a:ext cx="1643772" cy="1643772"/>
      </dsp:txXfrm>
    </dsp:sp>
    <dsp:sp modelId="{810FBFDB-F0E6-4BCC-823C-9D7CCB47D2CF}">
      <dsp:nvSpPr>
        <dsp:cNvPr id="4" name="Oval 3"/>
        <dsp:cNvSpPr/>
      </dsp:nvSpPr>
      <dsp:spPr bwMode="white">
        <a:xfrm>
          <a:off x="3217899" y="9455"/>
          <a:ext cx="1150640" cy="1150640"/>
        </a:xfrm>
        <a:prstGeom prst="ellipse">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25400" tIns="25400" rIns="25400" bIns="2540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2000" i="1" dirty="0">
              <a:solidFill>
                <a:srgbClr val="002060"/>
              </a:solidFill>
            </a:rPr>
            <a:t>1</a:t>
          </a:r>
          <a:r>
            <a:rPr lang="en-US" sz="2400" i="1" dirty="0">
              <a:solidFill>
                <a:srgbClr val="002060"/>
              </a:solidFill>
            </a:rPr>
            <a:t>. </a:t>
          </a:r>
          <a:r>
            <a:rPr lang="en-US" sz="2400" i="1" dirty="0" err="1">
              <a:solidFill>
                <a:srgbClr val="002060"/>
              </a:solidFill>
            </a:rPr>
            <a:t>Xây</a:t>
          </a:r>
          <a:r>
            <a:rPr lang="en-US" sz="2400" i="1" dirty="0">
              <a:solidFill>
                <a:srgbClr val="002060"/>
              </a:solidFill>
            </a:rPr>
            <a:t> </a:t>
          </a:r>
          <a:r>
            <a:rPr lang="en-US" sz="2400" i="1" dirty="0" err="1">
              <a:solidFill>
                <a:srgbClr val="002060"/>
              </a:solidFill>
            </a:rPr>
            <a:t>dựng</a:t>
          </a:r>
          <a:r>
            <a:rPr lang="en-US" sz="2400" i="1" dirty="0">
              <a:solidFill>
                <a:srgbClr val="002060"/>
              </a:solidFill>
            </a:rPr>
            <a:t> </a:t>
          </a:r>
          <a:r>
            <a:rPr lang="en-US" sz="2400" i="1" dirty="0" err="1">
              <a:solidFill>
                <a:srgbClr val="002060"/>
              </a:solidFill>
            </a:rPr>
            <a:t>và</a:t>
          </a:r>
          <a:r>
            <a:rPr lang="en-US" sz="2400" i="1" dirty="0">
              <a:solidFill>
                <a:srgbClr val="002060"/>
              </a:solidFill>
            </a:rPr>
            <a:t> </a:t>
          </a:r>
          <a:r>
            <a:rPr lang="en-US" sz="2400" i="1" dirty="0" err="1">
              <a:solidFill>
                <a:srgbClr val="002060"/>
              </a:solidFill>
            </a:rPr>
            <a:t>phát</a:t>
          </a:r>
          <a:r>
            <a:rPr lang="en-US" sz="2400" i="1" dirty="0">
              <a:solidFill>
                <a:srgbClr val="002060"/>
              </a:solidFill>
            </a:rPr>
            <a:t> </a:t>
          </a:r>
          <a:r>
            <a:rPr lang="en-US" sz="2400" i="1" dirty="0" err="1">
              <a:solidFill>
                <a:srgbClr val="002060"/>
              </a:solidFill>
            </a:rPr>
            <a:t>triển</a:t>
          </a:r>
          <a:r>
            <a:rPr lang="en-US" sz="2400" i="1" dirty="0">
              <a:solidFill>
                <a:srgbClr val="002060"/>
              </a:solidFill>
            </a:rPr>
            <a:t> </a:t>
          </a:r>
          <a:r>
            <a:rPr lang="en-US" sz="2400" i="1" dirty="0" err="1">
              <a:solidFill>
                <a:srgbClr val="002060"/>
              </a:solidFill>
            </a:rPr>
            <a:t>giáo</a:t>
          </a:r>
          <a:r>
            <a:rPr lang="en-US" sz="2400" i="1" dirty="0">
              <a:solidFill>
                <a:srgbClr val="002060"/>
              </a:solidFill>
            </a:rPr>
            <a:t> </a:t>
          </a:r>
          <a:r>
            <a:rPr lang="en-US" sz="2400" i="1" dirty="0" err="1">
              <a:solidFill>
                <a:srgbClr val="002060"/>
              </a:solidFill>
            </a:rPr>
            <a:t>dục</a:t>
          </a:r>
          <a:endParaRPr lang="en-US" sz="2400" dirty="0">
            <a:solidFill>
              <a:srgbClr val="002060"/>
            </a:solidFill>
          </a:endParaRPr>
        </a:p>
      </dsp:txBody>
      <dsp:txXfrm>
        <a:off x="3217899" y="9455"/>
        <a:ext cx="1150640" cy="1150640"/>
      </dsp:txXfrm>
    </dsp:sp>
    <dsp:sp modelId="{EF9D25FC-1E50-4504-8B6B-002C3691C8E2}">
      <dsp:nvSpPr>
        <dsp:cNvPr id="6" name="Oval 5"/>
        <dsp:cNvSpPr/>
      </dsp:nvSpPr>
      <dsp:spPr bwMode="white">
        <a:xfrm>
          <a:off x="5951545" y="2906714"/>
          <a:ext cx="1150640" cy="1150640"/>
        </a:xfrm>
        <a:prstGeom prst="ellipse">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lIns="25400" tIns="25400" rIns="25400" bIns="2540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2000" i="1" dirty="0">
              <a:solidFill>
                <a:srgbClr val="002060"/>
              </a:solidFill>
            </a:rPr>
            <a:t>2. Đ</a:t>
          </a:r>
          <a:r>
            <a:rPr lang="vi-VN" sz="2000" i="1" dirty="0">
              <a:solidFill>
                <a:srgbClr val="002060"/>
              </a:solidFill>
            </a:rPr>
            <a:t>ịnh hướng văn hóa – tư tưởng</a:t>
          </a:r>
          <a:endParaRPr lang="vi-VN" sz="2000" dirty="0">
            <a:solidFill>
              <a:srgbClr val="002060"/>
            </a:solidFill>
          </a:endParaRPr>
        </a:p>
      </dsp:txBody>
      <dsp:txXfrm>
        <a:off x="5951545" y="2906714"/>
        <a:ext cx="1150640" cy="1150640"/>
      </dsp:txXfrm>
    </dsp:sp>
    <dsp:sp modelId="{DEAD08B9-CF76-4AF4-B7EA-91192740C382}">
      <dsp:nvSpPr>
        <dsp:cNvPr id="8" name="Oval 7"/>
        <dsp:cNvSpPr/>
      </dsp:nvSpPr>
      <dsp:spPr bwMode="white">
        <a:xfrm>
          <a:off x="611735" y="2913360"/>
          <a:ext cx="1150640" cy="1150640"/>
        </a:xfrm>
        <a:prstGeom prst="ellipse">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25400" tIns="25400" rIns="25400" bIns="2540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2000" i="1" dirty="0">
              <a:solidFill>
                <a:srgbClr val="002060"/>
              </a:solidFill>
            </a:rPr>
            <a:t>3. G</a:t>
          </a:r>
          <a:r>
            <a:rPr lang="vi-VN" sz="2000" i="1" dirty="0">
              <a:solidFill>
                <a:srgbClr val="002060"/>
              </a:solidFill>
            </a:rPr>
            <a:t>iữ gìn bản sắc dân tộc, tiếp thu tinh hoa văn hóa nhân loại</a:t>
          </a:r>
          <a:endParaRPr lang="vi-VN" sz="2000" dirty="0">
            <a:solidFill>
              <a:srgbClr val="002060"/>
            </a:solidFill>
          </a:endParaRPr>
        </a:p>
      </dsp:txBody>
      <dsp:txXfrm>
        <a:off x="611735" y="2913360"/>
        <a:ext cx="1150640" cy="1150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847140" cy="4909692"/>
        <a:chOff x="0" y="0"/>
        <a:chExt cx="4847140" cy="4909692"/>
      </a:xfrm>
    </dsp:grpSpPr>
    <dsp:sp modelId="{BD7F02E7-425C-4117-9576-A46DE7BA3794}">
      <dsp:nvSpPr>
        <dsp:cNvPr id="3" name="Oval 2"/>
        <dsp:cNvSpPr/>
      </dsp:nvSpPr>
      <dsp:spPr bwMode="white">
        <a:xfrm>
          <a:off x="1716382" y="115282"/>
          <a:ext cx="1414376" cy="1414376"/>
        </a:xfrm>
        <a:prstGeom prst="ellipse">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dirty="0"/>
            <a:t>NHÂN</a:t>
          </a:r>
        </a:p>
      </dsp:txBody>
      <dsp:txXfrm>
        <a:off x="1716382" y="115282"/>
        <a:ext cx="1414376" cy="1414376"/>
      </dsp:txXfrm>
    </dsp:sp>
    <dsp:sp modelId="{8568E395-A074-4DAA-A5C5-9C8763B616B4}">
      <dsp:nvSpPr>
        <dsp:cNvPr id="4" name="Right Arrow 3"/>
        <dsp:cNvSpPr/>
      </dsp:nvSpPr>
      <dsp:spPr bwMode="white">
        <a:xfrm rot="2159999">
          <a:off x="3094356" y="1207306"/>
          <a:ext cx="374810" cy="477352"/>
        </a:xfrm>
        <a:prstGeom prst="rightArrow">
          <a:avLst>
            <a:gd name="adj1" fmla="val 60000"/>
            <a:gd name="adj2" fmla="val 500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lIns="0" tIns="0" rIns="0" bIns="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endParaRPr lang="en-US"/>
        </a:p>
      </dsp:txBody>
      <dsp:txXfrm rot="2159999">
        <a:off x="3094356" y="1207306"/>
        <a:ext cx="374810" cy="477352"/>
      </dsp:txXfrm>
    </dsp:sp>
    <dsp:sp modelId="{CBCB7E42-5DCA-414D-B971-0902956E96B9}">
      <dsp:nvSpPr>
        <dsp:cNvPr id="5" name="Oval 4"/>
        <dsp:cNvSpPr/>
      </dsp:nvSpPr>
      <dsp:spPr bwMode="white">
        <a:xfrm>
          <a:off x="3432764" y="1362306"/>
          <a:ext cx="1414376" cy="1414376"/>
        </a:xfrm>
        <a:prstGeom prst="ellipse">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dirty="0"/>
            <a:t>NGHĨA</a:t>
          </a:r>
        </a:p>
      </dsp:txBody>
      <dsp:txXfrm>
        <a:off x="3432764" y="1362306"/>
        <a:ext cx="1414376" cy="1414376"/>
      </dsp:txXfrm>
    </dsp:sp>
    <dsp:sp modelId="{BF10F735-E0AB-4A7E-82B2-FB4AF6D37F90}">
      <dsp:nvSpPr>
        <dsp:cNvPr id="6" name="Right Arrow 5"/>
        <dsp:cNvSpPr/>
      </dsp:nvSpPr>
      <dsp:spPr bwMode="white">
        <a:xfrm rot="6480000">
          <a:off x="3624747" y="2839682"/>
          <a:ext cx="374810" cy="477352"/>
        </a:xfrm>
        <a:prstGeom prst="rightArrow">
          <a:avLst>
            <a:gd name="adj1" fmla="val 60000"/>
            <a:gd name="adj2" fmla="val 50000"/>
          </a:avLst>
        </a:prstGeom>
      </dsp:spPr>
      <dsp:style>
        <a:lnRef idx="0">
          <a:schemeClr val="lt1"/>
        </a:lnRef>
        <a:fillRef idx="1">
          <a:schemeClr val="accent5">
            <a:hueOff val="-2475000"/>
            <a:satOff val="10000"/>
            <a:lumOff val="2157"/>
            <a:alpha val="100000"/>
          </a:schemeClr>
        </a:fillRef>
        <a:effectRef idx="0">
          <a:scrgbClr r="0" g="0" b="0"/>
        </a:effectRef>
        <a:fontRef idx="minor">
          <a:schemeClr val="lt1"/>
        </a:fontRef>
      </dsp:style>
      <dsp:txBody>
        <a:bodyPr rot="10800000" lIns="0" tIns="0" rIns="0" bIns="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endParaRPr lang="en-US"/>
        </a:p>
      </dsp:txBody>
      <dsp:txXfrm rot="6480000">
        <a:off x="3624747" y="2839682"/>
        <a:ext cx="374810" cy="477352"/>
      </dsp:txXfrm>
    </dsp:sp>
    <dsp:sp modelId="{E4DFD535-80DA-407D-9015-E67856A520BE}">
      <dsp:nvSpPr>
        <dsp:cNvPr id="7" name="Oval 6"/>
        <dsp:cNvSpPr/>
      </dsp:nvSpPr>
      <dsp:spPr bwMode="white">
        <a:xfrm>
          <a:off x="2777164" y="3380034"/>
          <a:ext cx="1414376" cy="1414376"/>
        </a:xfrm>
        <a:prstGeom prst="ellipse">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dirty="0"/>
            <a:t>TRÍ</a:t>
          </a:r>
        </a:p>
      </dsp:txBody>
      <dsp:txXfrm>
        <a:off x="2777164" y="3380034"/>
        <a:ext cx="1414376" cy="1414376"/>
      </dsp:txXfrm>
    </dsp:sp>
    <dsp:sp modelId="{67AEB070-C7A8-4516-BBFD-5B094164E1E6}">
      <dsp:nvSpPr>
        <dsp:cNvPr id="8" name="Right Arrow 7"/>
        <dsp:cNvSpPr/>
      </dsp:nvSpPr>
      <dsp:spPr bwMode="white">
        <a:xfrm rot="10800000">
          <a:off x="2236165" y="3848546"/>
          <a:ext cx="374810" cy="477352"/>
        </a:xfrm>
        <a:prstGeom prst="rightArrow">
          <a:avLst>
            <a:gd name="adj1" fmla="val 60000"/>
            <a:gd name="adj2" fmla="val 50000"/>
          </a:avLst>
        </a:prstGeom>
      </dsp:spPr>
      <dsp:style>
        <a:lnRef idx="0">
          <a:schemeClr val="lt1"/>
        </a:lnRef>
        <a:fillRef idx="1">
          <a:schemeClr val="accent5">
            <a:hueOff val="-4950000"/>
            <a:satOff val="20000"/>
            <a:lumOff val="4314"/>
            <a:alpha val="100000"/>
          </a:schemeClr>
        </a:fillRef>
        <a:effectRef idx="0">
          <a:scrgbClr r="0" g="0" b="0"/>
        </a:effectRef>
        <a:fontRef idx="minor">
          <a:schemeClr val="lt1"/>
        </a:fontRef>
      </dsp:style>
      <dsp:txBody>
        <a:bodyPr rot="10800000" lIns="0" tIns="0" rIns="0" bIns="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endParaRPr lang="en-US"/>
        </a:p>
      </dsp:txBody>
      <dsp:txXfrm rot="10800000">
        <a:off x="2236165" y="3848546"/>
        <a:ext cx="374810" cy="477352"/>
      </dsp:txXfrm>
    </dsp:sp>
    <dsp:sp modelId="{15B78658-70EE-49B4-B64D-D0D8F1089D3B}">
      <dsp:nvSpPr>
        <dsp:cNvPr id="9" name="Oval 8"/>
        <dsp:cNvSpPr/>
      </dsp:nvSpPr>
      <dsp:spPr bwMode="white">
        <a:xfrm>
          <a:off x="655600" y="3380034"/>
          <a:ext cx="1414376" cy="1414376"/>
        </a:xfrm>
        <a:prstGeom prst="ellipse">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dirty="0"/>
            <a:t>DŨNG</a:t>
          </a:r>
        </a:p>
      </dsp:txBody>
      <dsp:txXfrm>
        <a:off x="655600" y="3380034"/>
        <a:ext cx="1414376" cy="1414376"/>
      </dsp:txXfrm>
    </dsp:sp>
    <dsp:sp modelId="{F86C376B-AE6C-4723-B2D9-B3BB39DD6E0E}">
      <dsp:nvSpPr>
        <dsp:cNvPr id="10" name="Right Arrow 9"/>
        <dsp:cNvSpPr/>
      </dsp:nvSpPr>
      <dsp:spPr bwMode="white">
        <a:xfrm rot="15120000">
          <a:off x="847583" y="2839682"/>
          <a:ext cx="374810" cy="477352"/>
        </a:xfrm>
        <a:prstGeom prst="rightArrow">
          <a:avLst>
            <a:gd name="adj1" fmla="val 60000"/>
            <a:gd name="adj2" fmla="val 50000"/>
          </a:avLst>
        </a:prstGeom>
      </dsp:spPr>
      <dsp:style>
        <a:lnRef idx="0">
          <a:schemeClr val="lt1"/>
        </a:lnRef>
        <a:fillRef idx="1">
          <a:schemeClr val="accent5">
            <a:hueOff val="-7425000"/>
            <a:satOff val="30000"/>
            <a:lumOff val="6471"/>
            <a:alpha val="100000"/>
          </a:schemeClr>
        </a:fillRef>
        <a:effectRef idx="0">
          <a:scrgbClr r="0" g="0" b="0"/>
        </a:effectRef>
        <a:fontRef idx="minor">
          <a:schemeClr val="lt1"/>
        </a:fontRef>
      </dsp:style>
      <dsp:txBody>
        <a:bodyPr rot="10800000" lIns="0" tIns="0" rIns="0" bIns="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endParaRPr lang="en-US"/>
        </a:p>
      </dsp:txBody>
      <dsp:txXfrm rot="15120000">
        <a:off x="847583" y="2839682"/>
        <a:ext cx="374810" cy="477352"/>
      </dsp:txXfrm>
    </dsp:sp>
    <dsp:sp modelId="{F3F84CFD-2023-4291-B718-E76C58B2853C}">
      <dsp:nvSpPr>
        <dsp:cNvPr id="11" name="Oval 10"/>
        <dsp:cNvSpPr/>
      </dsp:nvSpPr>
      <dsp:spPr bwMode="white">
        <a:xfrm>
          <a:off x="0" y="1362306"/>
          <a:ext cx="1414376" cy="1414376"/>
        </a:xfrm>
        <a:prstGeom prst="ellipse">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dirty="0"/>
            <a:t>LIÊM</a:t>
          </a:r>
        </a:p>
      </dsp:txBody>
      <dsp:txXfrm>
        <a:off x="0" y="1362306"/>
        <a:ext cx="1414376" cy="1414376"/>
      </dsp:txXfrm>
    </dsp:sp>
    <dsp:sp modelId="{A66898E1-EA3B-475E-AB53-47C3B0956F85}">
      <dsp:nvSpPr>
        <dsp:cNvPr id="12" name="Right Arrow 11"/>
        <dsp:cNvSpPr/>
      </dsp:nvSpPr>
      <dsp:spPr bwMode="white">
        <a:xfrm rot="-2159999">
          <a:off x="1377974" y="1207306"/>
          <a:ext cx="374810" cy="477352"/>
        </a:xfrm>
        <a:prstGeom prst="rightArrow">
          <a:avLst>
            <a:gd name="adj1" fmla="val 60000"/>
            <a:gd name="adj2" fmla="val 50000"/>
          </a:avLst>
        </a:prstGeom>
      </dsp:spPr>
      <dsp:style>
        <a:lnRef idx="0">
          <a:schemeClr val="lt1"/>
        </a:lnRef>
        <a:fillRef idx="1">
          <a:schemeClr val="accent5">
            <a:hueOff val="-9900000"/>
            <a:satOff val="40000"/>
            <a:lumOff val="8627"/>
            <a:alpha val="100000"/>
          </a:schemeClr>
        </a:fillRef>
        <a:effectRef idx="0">
          <a:scrgbClr r="0" g="0" b="0"/>
        </a:effectRef>
        <a:fontRef idx="minor">
          <a:schemeClr val="lt1"/>
        </a:fontRef>
      </dsp:style>
      <dsp:txBody>
        <a:bodyPr lIns="0" tIns="0" rIns="0" bIns="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endParaRPr lang="en-US"/>
        </a:p>
      </dsp:txBody>
      <dsp:txXfrm rot="-2159999">
        <a:off x="1377974" y="1207306"/>
        <a:ext cx="374810" cy="477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3683000" cy="3683000"/>
        <a:chOff x="0" y="0"/>
        <a:chExt cx="3683000" cy="3683000"/>
      </a:xfrm>
    </dsp:grpSpPr>
    <dsp:sp modelId="{F4F51105-1488-41BB-933F-111C44902EF9}">
      <dsp:nvSpPr>
        <dsp:cNvPr id="3" name="Pie 2"/>
        <dsp:cNvSpPr/>
      </dsp:nvSpPr>
      <dsp:spPr bwMode="white">
        <a:xfrm>
          <a:off x="616450" y="224710"/>
          <a:ext cx="3093720" cy="3093720"/>
        </a:xfrm>
        <a:prstGeom prst="pie">
          <a:avLst>
            <a:gd name="adj1" fmla="val 16200000"/>
            <a:gd name="adj2" fmla="val 0"/>
          </a:avLst>
        </a:prstGeom>
        <a:sp3d prstMaterial="dkEdge">
          <a:bevelT w="8200" h="38100"/>
        </a:sp3d>
      </dsp:spPr>
      <dsp:style>
        <a:lnRef idx="0">
          <a:schemeClr val="lt1"/>
        </a:lnRef>
        <a:fillRef idx="2">
          <a:schemeClr val="accent2"/>
        </a:fillRef>
        <a:effectRef idx="1">
          <a:scrgbClr r="0" g="0" b="0"/>
        </a:effectRef>
        <a:fontRef idx="minor">
          <a:schemeClr val="dk1"/>
        </a:fontRef>
      </dsp:style>
      <dsp:txBody>
        <a:bodyPr lIns="54610" tIns="54610" rIns="54610" bIns="5461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en-US" dirty="0">
              <a:solidFill>
                <a:srgbClr val="0070C0"/>
              </a:solidFill>
            </a:rPr>
            <a:t>TRÍ</a:t>
          </a:r>
        </a:p>
      </dsp:txBody>
      <dsp:txXfrm>
        <a:off x="616450" y="224710"/>
        <a:ext cx="3093720" cy="3093720"/>
      </dsp:txXfrm>
    </dsp:sp>
    <dsp:sp modelId="{D6BCA3FE-21C9-411D-A3E4-8FB751A512FA}">
      <dsp:nvSpPr>
        <dsp:cNvPr id="4" name="Pie 3"/>
        <dsp:cNvSpPr/>
      </dsp:nvSpPr>
      <dsp:spPr bwMode="white">
        <a:xfrm>
          <a:off x="616450" y="328570"/>
          <a:ext cx="3093720" cy="3093720"/>
        </a:xfrm>
        <a:prstGeom prst="pie">
          <a:avLst>
            <a:gd name="adj1" fmla="val 0"/>
            <a:gd name="adj2" fmla="val 5400000"/>
          </a:avLst>
        </a:prstGeom>
        <a:sp3d prstMaterial="dkEdge">
          <a:bevelT w="8200" h="38100"/>
        </a:sp3d>
      </dsp:spPr>
      <dsp:style>
        <a:lnRef idx="0">
          <a:schemeClr val="lt1"/>
        </a:lnRef>
        <a:fillRef idx="2">
          <a:schemeClr val="accent3"/>
        </a:fillRef>
        <a:effectRef idx="1">
          <a:scrgbClr r="0" g="0" b="0"/>
        </a:effectRef>
        <a:fontRef idx="minor">
          <a:schemeClr val="dk1"/>
        </a:fontRef>
      </dsp:style>
      <dsp:txBody>
        <a:bodyPr lIns="54610" tIns="54610" rIns="54610" bIns="5461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en-US" dirty="0">
              <a:solidFill>
                <a:srgbClr val="0070C0"/>
              </a:solidFill>
            </a:rPr>
            <a:t>THỂ</a:t>
          </a:r>
        </a:p>
      </dsp:txBody>
      <dsp:txXfrm>
        <a:off x="616450" y="328570"/>
        <a:ext cx="3093720" cy="3093720"/>
      </dsp:txXfrm>
    </dsp:sp>
    <dsp:sp modelId="{360C9FA5-FD7B-4F9C-973E-3B660DA885E0}">
      <dsp:nvSpPr>
        <dsp:cNvPr id="5" name="Pie 4"/>
        <dsp:cNvSpPr/>
      </dsp:nvSpPr>
      <dsp:spPr bwMode="white">
        <a:xfrm>
          <a:off x="512590" y="328570"/>
          <a:ext cx="3093720" cy="3093720"/>
        </a:xfrm>
        <a:prstGeom prst="pie">
          <a:avLst>
            <a:gd name="adj1" fmla="val 5400000"/>
            <a:gd name="adj2" fmla="val 10800000"/>
          </a:avLst>
        </a:prstGeom>
        <a:sp3d prstMaterial="dkEdge">
          <a:bevelT w="8200" h="38100"/>
        </a:sp3d>
      </dsp:spPr>
      <dsp:style>
        <a:lnRef idx="0">
          <a:schemeClr val="lt1"/>
        </a:lnRef>
        <a:fillRef idx="2">
          <a:schemeClr val="accent4"/>
        </a:fillRef>
        <a:effectRef idx="1">
          <a:scrgbClr r="0" g="0" b="0"/>
        </a:effectRef>
        <a:fontRef idx="minor">
          <a:schemeClr val="dk1"/>
        </a:fontRef>
      </dsp:style>
      <dsp:txBody>
        <a:bodyPr lIns="54610" tIns="54610" rIns="54610" bIns="5461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en-US" dirty="0">
              <a:solidFill>
                <a:srgbClr val="0070C0"/>
              </a:solidFill>
            </a:rPr>
            <a:t>MỸ</a:t>
          </a:r>
        </a:p>
      </dsp:txBody>
      <dsp:txXfrm>
        <a:off x="512590" y="328570"/>
        <a:ext cx="3093720" cy="3093720"/>
      </dsp:txXfrm>
    </dsp:sp>
    <dsp:sp modelId="{495F71E4-9481-48E5-B1DB-ADCCC2017A81}">
      <dsp:nvSpPr>
        <dsp:cNvPr id="6" name="Pie 5"/>
        <dsp:cNvSpPr/>
      </dsp:nvSpPr>
      <dsp:spPr bwMode="white">
        <a:xfrm>
          <a:off x="512590" y="224710"/>
          <a:ext cx="3093720" cy="3093720"/>
        </a:xfrm>
        <a:prstGeom prst="pie">
          <a:avLst>
            <a:gd name="adj1" fmla="val 10800000"/>
            <a:gd name="adj2" fmla="val 16200000"/>
          </a:avLst>
        </a:prstGeom>
        <a:sp3d prstMaterial="dkEdge">
          <a:bevelT w="8200" h="38100"/>
        </a:sp3d>
      </dsp:spPr>
      <dsp:style>
        <a:lnRef idx="0">
          <a:schemeClr val="lt1"/>
        </a:lnRef>
        <a:fillRef idx="2">
          <a:schemeClr val="accent5"/>
        </a:fillRef>
        <a:effectRef idx="1">
          <a:scrgbClr r="0" g="0" b="0"/>
        </a:effectRef>
        <a:fontRef idx="minor">
          <a:schemeClr val="dk1"/>
        </a:fontRef>
      </dsp:style>
      <dsp:txBody>
        <a:bodyPr lIns="54610" tIns="54610" rIns="54610" bIns="5461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en-US" dirty="0">
              <a:solidFill>
                <a:srgbClr val="0070C0"/>
              </a:solidFill>
            </a:rPr>
            <a:t>ĐỨC</a:t>
          </a:r>
        </a:p>
      </dsp:txBody>
      <dsp:txXfrm>
        <a:off x="512590" y="224710"/>
        <a:ext cx="3093720" cy="3093720"/>
      </dsp:txXfrm>
    </dsp:sp>
    <dsp:sp modelId="{6D5A241D-452F-4D16-9BBF-8ABE11207977}">
      <dsp:nvSpPr>
        <dsp:cNvPr id="7" name="Circular Arrow 6"/>
        <dsp:cNvSpPr/>
      </dsp:nvSpPr>
      <dsp:spPr bwMode="white">
        <a:xfrm>
          <a:off x="446296" y="54555"/>
          <a:ext cx="3434029" cy="3434029"/>
        </a:xfrm>
        <a:prstGeom prst="circularArrow">
          <a:avLst>
            <a:gd name="adj1" fmla="val 5000"/>
            <a:gd name="adj2" fmla="val 360000"/>
            <a:gd name="adj3" fmla="val -360000"/>
            <a:gd name="adj4" fmla="val 16200000"/>
            <a:gd name="adj5" fmla="val 5500"/>
          </a:avLst>
        </a:prstGeom>
      </dsp:spPr>
      <dsp:style>
        <a:lnRef idx="0">
          <a:schemeClr val="lt1">
            <a:hueOff val="0"/>
            <a:satOff val="0"/>
            <a:lumOff val="0"/>
            <a:alpha val="100000"/>
          </a:schemeClr>
        </a:lnRef>
        <a:fillRef idx="2">
          <a:schemeClr val="accent2"/>
        </a:fillRef>
        <a:effectRef idx="1">
          <a:scrgbClr r="0" g="0" b="0"/>
        </a:effectRef>
        <a:fontRef idx="minor">
          <a:schemeClr val="dk1"/>
        </a:fontRef>
      </dsp:style>
      <dsp:txXfrm>
        <a:off x="446296" y="54555"/>
        <a:ext cx="3434029" cy="3434029"/>
      </dsp:txXfrm>
    </dsp:sp>
    <dsp:sp modelId="{7F51B5E0-800E-4044-B4F7-3AD424F0EC80}">
      <dsp:nvSpPr>
        <dsp:cNvPr id="8" name="Circular Arrow 7"/>
        <dsp:cNvSpPr/>
      </dsp:nvSpPr>
      <dsp:spPr bwMode="white">
        <a:xfrm>
          <a:off x="446296" y="158416"/>
          <a:ext cx="3434029" cy="3434029"/>
        </a:xfrm>
        <a:prstGeom prst="circularArrow">
          <a:avLst>
            <a:gd name="adj1" fmla="val 5000"/>
            <a:gd name="adj2" fmla="val 360000"/>
            <a:gd name="adj3" fmla="val 5040000"/>
            <a:gd name="adj4" fmla="val 0"/>
            <a:gd name="adj5" fmla="val 5500"/>
          </a:avLst>
        </a:prstGeom>
      </dsp:spPr>
      <dsp:style>
        <a:lnRef idx="0">
          <a:schemeClr val="lt1">
            <a:hueOff val="0"/>
            <a:satOff val="0"/>
            <a:lumOff val="0"/>
            <a:alpha val="100000"/>
          </a:schemeClr>
        </a:lnRef>
        <a:fillRef idx="2">
          <a:schemeClr val="accent3"/>
        </a:fillRef>
        <a:effectRef idx="1">
          <a:scrgbClr r="0" g="0" b="0"/>
        </a:effectRef>
        <a:fontRef idx="minor">
          <a:schemeClr val="dk1"/>
        </a:fontRef>
      </dsp:style>
      <dsp:txXfrm>
        <a:off x="446296" y="158416"/>
        <a:ext cx="3434029" cy="3434029"/>
      </dsp:txXfrm>
    </dsp:sp>
    <dsp:sp modelId="{FB647CBC-18D1-4878-8E81-B605C06520FC}">
      <dsp:nvSpPr>
        <dsp:cNvPr id="9" name="Circular Arrow 8"/>
        <dsp:cNvSpPr/>
      </dsp:nvSpPr>
      <dsp:spPr bwMode="white">
        <a:xfrm>
          <a:off x="342435" y="158416"/>
          <a:ext cx="3434029" cy="3434029"/>
        </a:xfrm>
        <a:prstGeom prst="circularArrow">
          <a:avLst>
            <a:gd name="adj1" fmla="val 5000"/>
            <a:gd name="adj2" fmla="val 360000"/>
            <a:gd name="adj3" fmla="val 10440000"/>
            <a:gd name="adj4" fmla="val 5400000"/>
            <a:gd name="adj5" fmla="val 5500"/>
          </a:avLst>
        </a:prstGeom>
      </dsp:spPr>
      <dsp:style>
        <a:lnRef idx="0">
          <a:schemeClr val="lt1">
            <a:hueOff val="0"/>
            <a:satOff val="0"/>
            <a:lumOff val="0"/>
            <a:alpha val="100000"/>
          </a:schemeClr>
        </a:lnRef>
        <a:fillRef idx="2">
          <a:schemeClr val="accent4"/>
        </a:fillRef>
        <a:effectRef idx="1">
          <a:scrgbClr r="0" g="0" b="0"/>
        </a:effectRef>
        <a:fontRef idx="minor">
          <a:schemeClr val="dk1"/>
        </a:fontRef>
      </dsp:style>
      <dsp:txXfrm>
        <a:off x="342435" y="158416"/>
        <a:ext cx="3434029" cy="3434029"/>
      </dsp:txXfrm>
    </dsp:sp>
    <dsp:sp modelId="{E3B75938-AC10-430E-BEDB-BD54BBD53DD9}">
      <dsp:nvSpPr>
        <dsp:cNvPr id="10" name="Circular Arrow 9"/>
        <dsp:cNvSpPr/>
      </dsp:nvSpPr>
      <dsp:spPr bwMode="white">
        <a:xfrm>
          <a:off x="342435" y="54555"/>
          <a:ext cx="3434029" cy="3434029"/>
        </a:xfrm>
        <a:prstGeom prst="circularArrow">
          <a:avLst>
            <a:gd name="adj1" fmla="val 5000"/>
            <a:gd name="adj2" fmla="val 360000"/>
            <a:gd name="adj3" fmla="val 15840000"/>
            <a:gd name="adj4" fmla="val 10800000"/>
            <a:gd name="adj5" fmla="val 5500"/>
          </a:avLst>
        </a:prstGeom>
      </dsp:spPr>
      <dsp:style>
        <a:lnRef idx="0">
          <a:schemeClr val="lt1">
            <a:hueOff val="0"/>
            <a:satOff val="0"/>
            <a:lumOff val="0"/>
            <a:alpha val="100000"/>
          </a:schemeClr>
        </a:lnRef>
        <a:fillRef idx="2">
          <a:schemeClr val="accent5"/>
        </a:fillRef>
        <a:effectRef idx="1">
          <a:scrgbClr r="0" g="0" b="0"/>
        </a:effectRef>
        <a:fontRef idx="minor">
          <a:schemeClr val="dk1"/>
        </a:fontRef>
      </dsp:style>
      <dsp:txXfrm>
        <a:off x="342435" y="54555"/>
        <a:ext cx="3434029" cy="3434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769764" cy="5795330"/>
        <a:chOff x="0" y="0"/>
        <a:chExt cx="8769764" cy="5795330"/>
      </a:xfrm>
    </dsp:grpSpPr>
    <dsp:sp modelId="{59513BA5-D2E4-45E5-8786-2277FED54ED9}">
      <dsp:nvSpPr>
        <dsp:cNvPr id="3" name="Oval 2"/>
        <dsp:cNvSpPr/>
      </dsp:nvSpPr>
      <dsp:spPr bwMode="white">
        <a:xfrm>
          <a:off x="3508995" y="0"/>
          <a:ext cx="1751774" cy="1751774"/>
        </a:xfrm>
        <a:prstGeom prst="ellipse">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0480" tIns="30480" rIns="30480" bIns="304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vi-VN" sz="2400" dirty="0">
              <a:solidFill>
                <a:srgbClr val="002060"/>
              </a:solidFill>
            </a:rPr>
            <a:t>Tuyên truyền</a:t>
          </a:r>
          <a:endParaRPr lang="en-US" sz="2400" dirty="0">
            <a:solidFill>
              <a:srgbClr val="002060"/>
            </a:solidFill>
          </a:endParaRPr>
        </a:p>
      </dsp:txBody>
      <dsp:txXfrm>
        <a:off x="3508995" y="0"/>
        <a:ext cx="1751774" cy="1751774"/>
      </dsp:txXfrm>
    </dsp:sp>
    <dsp:sp modelId="{046390AA-ABDE-426E-AB5D-F816CC149FD9}">
      <dsp:nvSpPr>
        <dsp:cNvPr id="4" name="Right Arrow 3"/>
        <dsp:cNvSpPr/>
      </dsp:nvSpPr>
      <dsp:spPr bwMode="white">
        <a:xfrm rot="2159999">
          <a:off x="5215683" y="1352526"/>
          <a:ext cx="464220" cy="591224"/>
        </a:xfrm>
        <a:prstGeom prst="rightArrow">
          <a:avLst>
            <a:gd name="adj1" fmla="val 60000"/>
            <a:gd name="adj2" fmla="val 500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2159999">
        <a:off x="5215683" y="1352526"/>
        <a:ext cx="464220" cy="591224"/>
      </dsp:txXfrm>
    </dsp:sp>
    <dsp:sp modelId="{CB5C3D3B-E072-4D7C-988B-423A109748E5}">
      <dsp:nvSpPr>
        <dsp:cNvPr id="5" name="Oval 4"/>
        <dsp:cNvSpPr/>
      </dsp:nvSpPr>
      <dsp:spPr bwMode="white">
        <a:xfrm>
          <a:off x="5634818" y="1544501"/>
          <a:ext cx="1751774" cy="1751774"/>
        </a:xfrm>
        <a:prstGeom prst="ellipse">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Body>
        <a:bodyPr lIns="30480" tIns="30480" rIns="30480" bIns="304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vi-VN" sz="2400" dirty="0">
              <a:solidFill>
                <a:srgbClr val="002060"/>
              </a:solidFill>
            </a:rPr>
            <a:t>Giáo dục</a:t>
          </a:r>
          <a:endParaRPr lang="en-US" sz="2400" dirty="0">
            <a:solidFill>
              <a:srgbClr val="002060"/>
            </a:solidFill>
          </a:endParaRPr>
        </a:p>
      </dsp:txBody>
      <dsp:txXfrm>
        <a:off x="5634818" y="1544501"/>
        <a:ext cx="1751774" cy="1751774"/>
      </dsp:txXfrm>
    </dsp:sp>
    <dsp:sp modelId="{A1529478-5F8E-49C7-805B-9E8B882B790E}">
      <dsp:nvSpPr>
        <dsp:cNvPr id="6" name="Right Arrow 5"/>
        <dsp:cNvSpPr/>
      </dsp:nvSpPr>
      <dsp:spPr bwMode="white">
        <a:xfrm rot="6480000">
          <a:off x="5872599" y="3374303"/>
          <a:ext cx="464220" cy="591224"/>
        </a:xfrm>
        <a:prstGeom prst="rightArrow">
          <a:avLst>
            <a:gd name="adj1" fmla="val 60000"/>
            <a:gd name="adj2" fmla="val 50000"/>
          </a:avLst>
        </a:prstGeom>
      </dsp:spPr>
      <dsp:style>
        <a:lnRef idx="0">
          <a:schemeClr val="lt1"/>
        </a:lnRef>
        <a:fillRef idx="1">
          <a:schemeClr val="accent5">
            <a:hueOff val="-2475000"/>
            <a:satOff val="10000"/>
            <a:lumOff val="2157"/>
            <a:alpha val="100000"/>
          </a:schemeClr>
        </a:fillRef>
        <a:effectRef idx="0">
          <a:scrgbClr r="0" g="0" b="0"/>
        </a:effectRef>
        <a:fontRef idx="minor">
          <a:schemeClr val="lt1"/>
        </a:fontRef>
      </dsp:style>
      <dsp:txBody>
        <a:bodyPr rot="108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6480000">
        <a:off x="5872599" y="3374303"/>
        <a:ext cx="464220" cy="591224"/>
      </dsp:txXfrm>
    </dsp:sp>
    <dsp:sp modelId="{B8CF6FCE-8C18-438A-A323-052B17641517}">
      <dsp:nvSpPr>
        <dsp:cNvPr id="7" name="Oval 6"/>
        <dsp:cNvSpPr/>
      </dsp:nvSpPr>
      <dsp:spPr bwMode="white">
        <a:xfrm>
          <a:off x="4822826" y="4043556"/>
          <a:ext cx="1751774" cy="1751774"/>
        </a:xfrm>
        <a:prstGeom prst="ellipse">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lIns="30480" tIns="30480" rIns="30480" bIns="304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vi-VN" sz="2400" dirty="0">
              <a:solidFill>
                <a:srgbClr val="002060"/>
              </a:solidFill>
            </a:rPr>
            <a:t>Dân vận</a:t>
          </a:r>
          <a:endParaRPr lang="en-US" sz="2400" dirty="0">
            <a:solidFill>
              <a:srgbClr val="002060"/>
            </a:solidFill>
          </a:endParaRPr>
        </a:p>
      </dsp:txBody>
      <dsp:txXfrm>
        <a:off x="4822826" y="4043556"/>
        <a:ext cx="1751774" cy="1751774"/>
      </dsp:txXfrm>
    </dsp:sp>
    <dsp:sp modelId="{0E11D579-80F7-44A7-A0FF-39E305925451}">
      <dsp:nvSpPr>
        <dsp:cNvPr id="8" name="Right Arrow 7"/>
        <dsp:cNvSpPr/>
      </dsp:nvSpPr>
      <dsp:spPr bwMode="white">
        <a:xfrm rot="10800000">
          <a:off x="4152772" y="4623831"/>
          <a:ext cx="464220" cy="591224"/>
        </a:xfrm>
        <a:prstGeom prst="rightArrow">
          <a:avLst>
            <a:gd name="adj1" fmla="val 60000"/>
            <a:gd name="adj2" fmla="val 50000"/>
          </a:avLst>
        </a:prstGeom>
      </dsp:spPr>
      <dsp:style>
        <a:lnRef idx="0">
          <a:schemeClr val="lt1"/>
        </a:lnRef>
        <a:fillRef idx="1">
          <a:schemeClr val="accent5">
            <a:hueOff val="-4950000"/>
            <a:satOff val="20000"/>
            <a:lumOff val="4314"/>
            <a:alpha val="100000"/>
          </a:schemeClr>
        </a:fillRef>
        <a:effectRef idx="0">
          <a:scrgbClr r="0" g="0" b="0"/>
        </a:effectRef>
        <a:fontRef idx="minor">
          <a:schemeClr val="lt1"/>
        </a:fontRef>
      </dsp:style>
      <dsp:txBody>
        <a:bodyPr rot="108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10800000">
        <a:off x="4152772" y="4623831"/>
        <a:ext cx="464220" cy="591224"/>
      </dsp:txXfrm>
    </dsp:sp>
    <dsp:sp modelId="{BD6DB6AA-0461-40C8-BA0A-1B29C5EC8AB0}">
      <dsp:nvSpPr>
        <dsp:cNvPr id="9" name="Oval 8"/>
        <dsp:cNvSpPr/>
      </dsp:nvSpPr>
      <dsp:spPr bwMode="white">
        <a:xfrm>
          <a:off x="2195164" y="4043556"/>
          <a:ext cx="1751774" cy="1751774"/>
        </a:xfrm>
        <a:prstGeom prst="ellipse">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vi-VN" dirty="0">
              <a:solidFill>
                <a:srgbClr val="002060"/>
              </a:solidFill>
            </a:rPr>
            <a:t>XD đội ngũ CB, ĐV, CC-VC tại TP.HCM</a:t>
          </a:r>
          <a:endParaRPr lang="en-US" dirty="0">
            <a:solidFill>
              <a:srgbClr val="002060"/>
            </a:solidFill>
          </a:endParaRPr>
        </a:p>
      </dsp:txBody>
      <dsp:txXfrm>
        <a:off x="2195164" y="4043556"/>
        <a:ext cx="1751774" cy="1751774"/>
      </dsp:txXfrm>
    </dsp:sp>
    <dsp:sp modelId="{A63695D5-275C-44B7-BF48-3F333FAFF519}">
      <dsp:nvSpPr>
        <dsp:cNvPr id="10" name="Right Arrow 9"/>
        <dsp:cNvSpPr/>
      </dsp:nvSpPr>
      <dsp:spPr bwMode="white">
        <a:xfrm rot="15120000">
          <a:off x="2432945" y="3374303"/>
          <a:ext cx="464220" cy="591224"/>
        </a:xfrm>
        <a:prstGeom prst="rightArrow">
          <a:avLst>
            <a:gd name="adj1" fmla="val 60000"/>
            <a:gd name="adj2" fmla="val 50000"/>
          </a:avLst>
        </a:prstGeom>
      </dsp:spPr>
      <dsp:style>
        <a:lnRef idx="0">
          <a:schemeClr val="lt1"/>
        </a:lnRef>
        <a:fillRef idx="1">
          <a:schemeClr val="accent5">
            <a:hueOff val="-7425000"/>
            <a:satOff val="30000"/>
            <a:lumOff val="6471"/>
            <a:alpha val="100000"/>
          </a:schemeClr>
        </a:fillRef>
        <a:effectRef idx="0">
          <a:scrgbClr r="0" g="0" b="0"/>
        </a:effectRef>
        <a:fontRef idx="minor">
          <a:schemeClr val="lt1"/>
        </a:fontRef>
      </dsp:style>
      <dsp:txBody>
        <a:bodyPr rot="108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15120000">
        <a:off x="2432945" y="3374303"/>
        <a:ext cx="464220" cy="591224"/>
      </dsp:txXfrm>
    </dsp:sp>
    <dsp:sp modelId="{B017CA6A-68E5-4F98-B10E-2069916440F2}">
      <dsp:nvSpPr>
        <dsp:cNvPr id="11" name="Oval 10"/>
        <dsp:cNvSpPr/>
      </dsp:nvSpPr>
      <dsp:spPr bwMode="white">
        <a:xfrm>
          <a:off x="1383172" y="1544501"/>
          <a:ext cx="1751774" cy="1751774"/>
        </a:xfrm>
        <a:prstGeom prst="ellipse">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20320" tIns="20320" rIns="20320" bIns="2032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vi-VN" sz="1600" dirty="0">
              <a:solidFill>
                <a:srgbClr val="002060"/>
              </a:solidFill>
            </a:rPr>
            <a:t>XD môi trường VH-XH lành mạnh, đô thị văn minh, hiện đại, nghĩa tình</a:t>
          </a:r>
        </a:p>
      </dsp:txBody>
      <dsp:txXfrm>
        <a:off x="1383172" y="1544501"/>
        <a:ext cx="1751774" cy="1751774"/>
      </dsp:txXfrm>
    </dsp:sp>
    <dsp:sp modelId="{56459886-28F5-4FC1-9AAA-DA9D2A9CC957}">
      <dsp:nvSpPr>
        <dsp:cNvPr id="12" name="Right Arrow 11"/>
        <dsp:cNvSpPr/>
      </dsp:nvSpPr>
      <dsp:spPr bwMode="white">
        <a:xfrm rot="-2159999">
          <a:off x="3089860" y="1352526"/>
          <a:ext cx="464220" cy="591224"/>
        </a:xfrm>
        <a:prstGeom prst="rightArrow">
          <a:avLst>
            <a:gd name="adj1" fmla="val 60000"/>
            <a:gd name="adj2" fmla="val 50000"/>
          </a:avLst>
        </a:prstGeom>
      </dsp:spPr>
      <dsp:style>
        <a:lnRef idx="0">
          <a:schemeClr val="lt1"/>
        </a:lnRef>
        <a:fillRef idx="1">
          <a:schemeClr val="accent5">
            <a:hueOff val="-9900000"/>
            <a:satOff val="40000"/>
            <a:lumOff val="8627"/>
            <a:alpha val="100000"/>
          </a:schemeClr>
        </a:fillRef>
        <a:effectRef idx="0">
          <a:scrgbClr r="0" g="0" b="0"/>
        </a:effectRef>
        <a:fontRef idx="minor">
          <a:schemeClr val="lt1"/>
        </a:fontRef>
      </dsp:style>
      <dsp:txBody>
        <a:bodyPr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2159999">
        <a:off x="3089860" y="1352526"/>
        <a:ext cx="464220" cy="5912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0F591-31D6-42A5-B098-E6290E575372}"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503E5-A695-462E-A86A-302D3BA19AC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503E5-A695-462E-A86A-302D3BA19AC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E322EE-157D-4FE2-A38D-73ED2D1D2B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E322EE-157D-4FE2-A38D-73ED2D1D2B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E322EE-157D-4FE2-A38D-73ED2D1D2B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E322EE-157D-4FE2-A38D-73ED2D1D2B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E322EE-157D-4FE2-A38D-73ED2D1D2B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E322EE-157D-4FE2-A38D-73ED2D1D2B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E322EE-157D-4FE2-A38D-73ED2D1D2B4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E322EE-157D-4FE2-A38D-73ED2D1D2B4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322EE-157D-4FE2-A38D-73ED2D1D2B4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E322EE-157D-4FE2-A38D-73ED2D1D2B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E322EE-157D-4FE2-A38D-73ED2D1D2B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9494D-091D-4072-93F2-9D547BF5B6E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322EE-157D-4FE2-A38D-73ED2D1D2B4B}"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494D-091D-4072-93F2-9D547BF5B6E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diagramQuickStyle" Target="../diagrams/quickStyle3.xml"/><Relationship Id="rId8" Type="http://schemas.openxmlformats.org/officeDocument/2006/relationships/diagramLayout" Target="../diagrams/layout3.xml"/><Relationship Id="rId7" Type="http://schemas.openxmlformats.org/officeDocument/2006/relationships/diagramData" Target="../diagrams/data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3" Type="http://schemas.openxmlformats.org/officeDocument/2006/relationships/slideLayout" Target="../slideLayouts/slideLayout2.xml"/><Relationship Id="rId12" Type="http://schemas.openxmlformats.org/officeDocument/2006/relationships/image" Target="../media/image9.png"/><Relationship Id="rId11" Type="http://schemas.microsoft.com/office/2007/relationships/diagramDrawing" Target="../diagrams/drawing3.xml"/><Relationship Id="rId10" Type="http://schemas.openxmlformats.org/officeDocument/2006/relationships/diagramColors" Target="../diagrams/colors3.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599" y="762000"/>
            <a:ext cx="8686801" cy="4955203"/>
          </a:xfrm>
          <a:prstGeom prst="rect">
            <a:avLst/>
          </a:prstGeom>
        </p:spPr>
        <p:txBody>
          <a:bodyPr wrap="square">
            <a:spAutoFit/>
          </a:bodyPr>
          <a:lstStyle/>
          <a:p>
            <a:pPr algn="ctr"/>
            <a:r>
              <a:rPr lang="vi-VN" sz="4400" b="1" dirty="0">
                <a:solidFill>
                  <a:srgbClr val="FF0000"/>
                </a:solidFill>
                <a:latin typeface="+mj-lt"/>
              </a:rPr>
              <a:t>CHUYÊN ĐỀ NĂM 2023</a:t>
            </a:r>
            <a:endParaRPr lang="en-US" sz="4400" b="1" dirty="0">
              <a:solidFill>
                <a:srgbClr val="FF0000"/>
              </a:solidFill>
              <a:latin typeface="+mj-lt"/>
            </a:endParaRPr>
          </a:p>
          <a:p>
            <a:pPr algn="ctr"/>
            <a:endParaRPr lang="vi-VN" sz="3200" dirty="0">
              <a:latin typeface="+mj-lt"/>
            </a:endParaRPr>
          </a:p>
          <a:p>
            <a:pPr algn="ctr"/>
            <a:r>
              <a:rPr lang="vi-VN" sz="4000" b="1" dirty="0">
                <a:solidFill>
                  <a:schemeClr val="accent6">
                    <a:lumMod val="50000"/>
                  </a:schemeClr>
                </a:solidFill>
                <a:latin typeface="+mj-lt"/>
              </a:rPr>
              <a:t>HỌC TẬP VÀ LÀM THEO </a:t>
            </a:r>
            <a:endParaRPr lang="en-US" sz="4000" b="1" dirty="0">
              <a:solidFill>
                <a:schemeClr val="accent6">
                  <a:lumMod val="50000"/>
                </a:schemeClr>
              </a:solidFill>
              <a:latin typeface="+mj-lt"/>
            </a:endParaRPr>
          </a:p>
          <a:p>
            <a:pPr algn="ctr"/>
            <a:r>
              <a:rPr lang="vi-VN" sz="4000" b="1" dirty="0">
                <a:solidFill>
                  <a:schemeClr val="accent6">
                    <a:lumMod val="50000"/>
                  </a:schemeClr>
                </a:solidFill>
                <a:latin typeface="+mj-lt"/>
              </a:rPr>
              <a:t>TƯ TƯỞNG, ĐẠO ĐỨC, </a:t>
            </a:r>
            <a:endParaRPr lang="en-US" sz="4000" b="1" dirty="0">
              <a:solidFill>
                <a:schemeClr val="accent6">
                  <a:lumMod val="50000"/>
                </a:schemeClr>
              </a:solidFill>
              <a:latin typeface="+mj-lt"/>
            </a:endParaRPr>
          </a:p>
          <a:p>
            <a:pPr algn="ctr"/>
            <a:r>
              <a:rPr lang="vi-VN" sz="4000" b="1" dirty="0">
                <a:solidFill>
                  <a:schemeClr val="accent6">
                    <a:lumMod val="50000"/>
                  </a:schemeClr>
                </a:solidFill>
                <a:latin typeface="+mj-lt"/>
              </a:rPr>
              <a:t>PHONG CÁCH HỒ CHÍ MINH </a:t>
            </a:r>
            <a:endParaRPr lang="en-US" sz="4000" b="1" dirty="0">
              <a:solidFill>
                <a:schemeClr val="accent6">
                  <a:lumMod val="50000"/>
                </a:schemeClr>
              </a:solidFill>
              <a:latin typeface="+mj-lt"/>
            </a:endParaRPr>
          </a:p>
          <a:p>
            <a:pPr algn="ctr"/>
            <a:r>
              <a:rPr lang="vi-VN" sz="4000" b="1" dirty="0">
                <a:solidFill>
                  <a:schemeClr val="accent6">
                    <a:lumMod val="50000"/>
                  </a:schemeClr>
                </a:solidFill>
                <a:latin typeface="+mj-lt"/>
              </a:rPr>
              <a:t>VỀ PHÁT HUY GIÁ TRỊ VĂN HÓA, CON NGƯỜI VIỆT NAM </a:t>
            </a:r>
            <a:endParaRPr lang="en-US" sz="4000" b="1" dirty="0">
              <a:solidFill>
                <a:schemeClr val="accent6">
                  <a:lumMod val="50000"/>
                </a:schemeClr>
              </a:solidFill>
              <a:latin typeface="+mj-lt"/>
            </a:endParaRPr>
          </a:p>
          <a:p>
            <a:pPr algn="ctr"/>
            <a:r>
              <a:rPr lang="vi-VN" sz="4000" b="1" dirty="0">
                <a:solidFill>
                  <a:schemeClr val="accent6">
                    <a:lumMod val="50000"/>
                  </a:schemeClr>
                </a:solidFill>
                <a:latin typeface="+mj-lt"/>
              </a:rPr>
              <a:t>TẠI THÀNH PHỐ HỒ CHÍ MINH</a:t>
            </a:r>
            <a:endParaRPr lang="vi-VN" sz="4000" dirty="0">
              <a:solidFill>
                <a:schemeClr val="accent6">
                  <a:lumMod val="50000"/>
                </a:schemeClr>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82" y="1010"/>
            <a:ext cx="916056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191" y="622136"/>
            <a:ext cx="9167191" cy="623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0757" y="1077800"/>
            <a:ext cx="8153400" cy="5324535"/>
          </a:xfrm>
          <a:prstGeom prst="rect">
            <a:avLst/>
          </a:prstGeom>
        </p:spPr>
        <p:txBody>
          <a:bodyPr wrap="square">
            <a:spAutoFit/>
          </a:bodyPr>
          <a:lstStyle/>
          <a:p>
            <a:pPr algn="ctr"/>
            <a:r>
              <a:rPr lang="en-US" sz="2800" dirty="0">
                <a:solidFill>
                  <a:srgbClr val="C00000"/>
                </a:solidFill>
                <a:latin typeface="Arial" panose="020B0604020202020204" pitchFamily="34" charset="0"/>
                <a:cs typeface="Arial" panose="020B0604020202020204" pitchFamily="34" charset="0"/>
              </a:rPr>
              <a:t>1. </a:t>
            </a:r>
            <a:r>
              <a:rPr lang="vi-VN" sz="2800" dirty="0">
                <a:solidFill>
                  <a:srgbClr val="C00000"/>
                </a:solidFill>
                <a:latin typeface="Arial" panose="020B0604020202020204" pitchFamily="34" charset="0"/>
                <a:cs typeface="Arial" panose="020B0604020202020204" pitchFamily="34" charset="0"/>
              </a:rPr>
              <a:t>Quan điểm chỉ đạo </a:t>
            </a:r>
            <a:endParaRPr lang="en-US" sz="2800" dirty="0">
              <a:solidFill>
                <a:srgbClr val="C00000"/>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 </a:t>
            </a:r>
            <a:r>
              <a:rPr lang="vi-VN" sz="2400" dirty="0">
                <a:latin typeface="Arial" panose="020B0604020202020204" pitchFamily="34" charset="0"/>
                <a:cs typeface="Arial" panose="020B0604020202020204" pitchFamily="34" charset="0"/>
              </a:rPr>
              <a:t>Phát huy vai trò nền tảng của văn hóa, xây dựng gia đình hạnh phúc để thành phố và đất nước phát triển bền vững</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 Khơi dậy khát vọng và sức sáng tạo của Nhân dân thành phố, phát huy tối đa nhân tố con người, coi con người là trung tâm, chủ thể, nguồn lực quan trọng nhất và là mục tiêu của sự phát triển. </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 </a:t>
            </a:r>
            <a:r>
              <a:rPr lang="vi-VN" sz="2400" dirty="0">
                <a:latin typeface="Arial" panose="020B0604020202020204" pitchFamily="34" charset="0"/>
                <a:cs typeface="Arial" panose="020B0604020202020204" pitchFamily="34" charset="0"/>
              </a:rPr>
              <a:t>Xây dựng Thành phố Hồ Chí Minh trở thành một không gian văn hóa Hồ Chí Minh, nơi tư tưởng, đạo đức, phong cách và sự nghiệp của Chủ tịch Hồ Chí Minh luôn hiệu hữu thường xuyên, trở thành tài sản tinh thần, giá trị văn hóa đặc trưng của người dân, cán bộ, đảng viên của thành phố mang tên Bác</a:t>
            </a:r>
            <a:endParaRPr lang="vi-VN"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82" y="1010"/>
            <a:ext cx="919038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6" name="Rounded Rectangle 5"/>
          <p:cNvSpPr/>
          <p:nvPr/>
        </p:nvSpPr>
        <p:spPr>
          <a:xfrm>
            <a:off x="762000" y="2209800"/>
            <a:ext cx="1905000" cy="3962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solidFill>
                  <a:schemeClr val="accent5">
                    <a:lumMod val="50000"/>
                  </a:schemeClr>
                </a:solidFill>
                <a:latin typeface="Calibri" panose="020F0502020204030204" pitchFamily="34" charset="0"/>
                <a:cs typeface="Calibri" panose="020F0502020204030204" pitchFamily="34" charset="0"/>
              </a:rPr>
              <a:t>Xây</a:t>
            </a:r>
            <a:r>
              <a:rPr lang="en-US" sz="2800" dirty="0">
                <a:solidFill>
                  <a:schemeClr val="accent5">
                    <a:lumMod val="50000"/>
                  </a:schemeClr>
                </a:solidFill>
                <a:latin typeface="Calibri" panose="020F0502020204030204" pitchFamily="34" charset="0"/>
                <a:cs typeface="Calibri" panose="020F0502020204030204" pitchFamily="34" charset="0"/>
              </a:rPr>
              <a:t> </a:t>
            </a:r>
            <a:r>
              <a:rPr lang="en-US" sz="2800" dirty="0" err="1">
                <a:solidFill>
                  <a:schemeClr val="accent5">
                    <a:lumMod val="50000"/>
                  </a:schemeClr>
                </a:solidFill>
                <a:latin typeface="Calibri" panose="020F0502020204030204" pitchFamily="34" charset="0"/>
                <a:cs typeface="Calibri" panose="020F0502020204030204" pitchFamily="34" charset="0"/>
              </a:rPr>
              <a:t>dựng</a:t>
            </a:r>
            <a:r>
              <a:rPr lang="en-US" sz="2800" dirty="0">
                <a:solidFill>
                  <a:schemeClr val="accent5">
                    <a:lumMod val="50000"/>
                  </a:schemeClr>
                </a:solidFill>
                <a:latin typeface="Calibri" panose="020F0502020204030204" pitchFamily="34" charset="0"/>
                <a:cs typeface="Calibri" panose="020F0502020204030204" pitchFamily="34" charset="0"/>
              </a:rPr>
              <a:t>, p</a:t>
            </a:r>
            <a:r>
              <a:rPr lang="vi-VN" sz="2800" dirty="0">
                <a:solidFill>
                  <a:schemeClr val="accent5">
                    <a:lumMod val="50000"/>
                  </a:schemeClr>
                </a:solidFill>
                <a:latin typeface="Calibri" panose="020F0502020204030204" pitchFamily="34" charset="0"/>
                <a:cs typeface="Calibri" panose="020F0502020204030204" pitchFamily="34" charset="0"/>
              </a:rPr>
              <a:t>hát triển con người T</a:t>
            </a:r>
            <a:r>
              <a:rPr lang="en-US" sz="2800" dirty="0">
                <a:solidFill>
                  <a:schemeClr val="accent5">
                    <a:lumMod val="50000"/>
                  </a:schemeClr>
                </a:solidFill>
                <a:latin typeface="Calibri" panose="020F0502020204030204" pitchFamily="34" charset="0"/>
                <a:cs typeface="Calibri" panose="020F0502020204030204" pitchFamily="34" charset="0"/>
              </a:rPr>
              <a:t>P</a:t>
            </a:r>
            <a:r>
              <a:rPr lang="vi-VN" sz="2800" dirty="0">
                <a:solidFill>
                  <a:schemeClr val="accent5">
                    <a:lumMod val="50000"/>
                  </a:schemeClr>
                </a:solidFill>
                <a:latin typeface="Calibri" panose="020F0502020204030204" pitchFamily="34" charset="0"/>
                <a:cs typeface="Calibri" panose="020F0502020204030204" pitchFamily="34" charset="0"/>
              </a:rPr>
              <a:t> </a:t>
            </a:r>
            <a:r>
              <a:rPr lang="en-US" sz="2800" dirty="0" err="1">
                <a:solidFill>
                  <a:schemeClr val="accent5">
                    <a:lumMod val="50000"/>
                  </a:schemeClr>
                </a:solidFill>
                <a:latin typeface="Calibri" panose="020F0502020204030204" pitchFamily="34" charset="0"/>
                <a:cs typeface="Calibri" panose="020F0502020204030204" pitchFamily="34" charset="0"/>
              </a:rPr>
              <a:t>hài</a:t>
            </a:r>
            <a:r>
              <a:rPr lang="en-US" sz="2800" dirty="0">
                <a:solidFill>
                  <a:schemeClr val="accent5">
                    <a:lumMod val="50000"/>
                  </a:schemeClr>
                </a:solidFill>
                <a:latin typeface="Calibri" panose="020F0502020204030204" pitchFamily="34" charset="0"/>
                <a:cs typeface="Calibri" panose="020F0502020204030204" pitchFamily="34" charset="0"/>
              </a:rPr>
              <a:t> </a:t>
            </a:r>
            <a:r>
              <a:rPr lang="en-US" sz="2800" dirty="0" err="1">
                <a:solidFill>
                  <a:schemeClr val="accent5">
                    <a:lumMod val="50000"/>
                  </a:schemeClr>
                </a:solidFill>
                <a:latin typeface="Calibri" panose="020F0502020204030204" pitchFamily="34" charset="0"/>
                <a:cs typeface="Calibri" panose="020F0502020204030204" pitchFamily="34" charset="0"/>
              </a:rPr>
              <a:t>hòa</a:t>
            </a:r>
            <a:r>
              <a:rPr lang="en-US" sz="2800" dirty="0">
                <a:solidFill>
                  <a:schemeClr val="accent5">
                    <a:lumMod val="50000"/>
                  </a:schemeClr>
                </a:solidFill>
                <a:latin typeface="Calibri" panose="020F0502020204030204" pitchFamily="34" charset="0"/>
                <a:cs typeface="Calibri" panose="020F0502020204030204" pitchFamily="34" charset="0"/>
              </a:rPr>
              <a:t> </a:t>
            </a:r>
            <a:r>
              <a:rPr lang="en-US" sz="2800" dirty="0" err="1">
                <a:solidFill>
                  <a:schemeClr val="accent5">
                    <a:lumMod val="50000"/>
                  </a:schemeClr>
                </a:solidFill>
                <a:latin typeface="Calibri" panose="020F0502020204030204" pitchFamily="34" charset="0"/>
                <a:cs typeface="Calibri" panose="020F0502020204030204" pitchFamily="34" charset="0"/>
              </a:rPr>
              <a:t>trên</a:t>
            </a:r>
            <a:r>
              <a:rPr lang="en-US" sz="2800" dirty="0">
                <a:solidFill>
                  <a:schemeClr val="accent5">
                    <a:lumMod val="50000"/>
                  </a:schemeClr>
                </a:solidFill>
                <a:latin typeface="Calibri" panose="020F0502020204030204" pitchFamily="34" charset="0"/>
                <a:cs typeface="Calibri" panose="020F0502020204030204" pitchFamily="34" charset="0"/>
              </a:rPr>
              <a:t> cả 03</a:t>
            </a:r>
            <a:r>
              <a:rPr lang="vi-VN" sz="2800" dirty="0">
                <a:solidFill>
                  <a:schemeClr val="accent5">
                    <a:lumMod val="50000"/>
                  </a:schemeClr>
                </a:solidFill>
                <a:latin typeface="Calibri" panose="020F0502020204030204" pitchFamily="34" charset="0"/>
                <a:cs typeface="Calibri" panose="020F0502020204030204" pitchFamily="34" charset="0"/>
              </a:rPr>
              <a:t> </a:t>
            </a:r>
            <a:r>
              <a:rPr lang="en-US" sz="2800" dirty="0" err="1">
                <a:solidFill>
                  <a:schemeClr val="accent5">
                    <a:lumMod val="50000"/>
                  </a:schemeClr>
                </a:solidFill>
                <a:latin typeface="Calibri" panose="020F0502020204030204" pitchFamily="34" charset="0"/>
                <a:cs typeface="Calibri" panose="020F0502020204030204" pitchFamily="34" charset="0"/>
              </a:rPr>
              <a:t>yếu</a:t>
            </a:r>
            <a:r>
              <a:rPr lang="en-US" sz="2800" dirty="0">
                <a:solidFill>
                  <a:schemeClr val="accent5">
                    <a:lumMod val="50000"/>
                  </a:schemeClr>
                </a:solidFill>
                <a:latin typeface="Calibri" panose="020F0502020204030204" pitchFamily="34" charset="0"/>
                <a:cs typeface="Calibri" panose="020F0502020204030204" pitchFamily="34" charset="0"/>
              </a:rPr>
              <a:t> </a:t>
            </a:r>
            <a:r>
              <a:rPr lang="en-US" sz="2800" dirty="0" err="1">
                <a:solidFill>
                  <a:schemeClr val="accent5">
                    <a:lumMod val="50000"/>
                  </a:schemeClr>
                </a:solidFill>
                <a:latin typeface="Calibri" panose="020F0502020204030204" pitchFamily="34" charset="0"/>
                <a:cs typeface="Calibri" panose="020F0502020204030204" pitchFamily="34" charset="0"/>
              </a:rPr>
              <a:t>tô</a:t>
            </a:r>
            <a:r>
              <a:rPr lang="en-US" sz="2800" dirty="0">
                <a:solidFill>
                  <a:schemeClr val="accent5">
                    <a:lumMod val="50000"/>
                  </a:schemeClr>
                </a:solidFill>
                <a:latin typeface="Calibri" panose="020F0502020204030204" pitchFamily="34" charset="0"/>
                <a:cs typeface="Calibri" panose="020F0502020204030204" pitchFamily="34" charset="0"/>
              </a:rPr>
              <a:t>́</a:t>
            </a:r>
            <a:endParaRPr lang="vi-VN" sz="2800" dirty="0">
              <a:solidFill>
                <a:schemeClr val="accent5">
                  <a:lumMod val="50000"/>
                </a:schemeClr>
              </a:solidFill>
              <a:latin typeface="Calibri" panose="020F0502020204030204" pitchFamily="34" charset="0"/>
              <a:cs typeface="Calibri" panose="020F0502020204030204" pitchFamily="34" charset="0"/>
            </a:endParaRPr>
          </a:p>
        </p:txBody>
      </p:sp>
      <p:sp>
        <p:nvSpPr>
          <p:cNvPr id="7" name="Rounded Rectangle 6"/>
          <p:cNvSpPr/>
          <p:nvPr/>
        </p:nvSpPr>
        <p:spPr>
          <a:xfrm>
            <a:off x="3276600" y="2209800"/>
            <a:ext cx="5410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khỏe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endParaRPr lang="en-US" sz="2400" dirty="0">
              <a:latin typeface="Arial" panose="020B0604020202020204" pitchFamily="34" charset="0"/>
              <a:cs typeface="Arial" panose="020B0604020202020204" pitchFamily="34" charset="0"/>
            </a:endParaRPr>
          </a:p>
        </p:txBody>
      </p:sp>
      <p:sp>
        <p:nvSpPr>
          <p:cNvPr id="9" name="Rounded Rectangle 8"/>
          <p:cNvSpPr/>
          <p:nvPr/>
        </p:nvSpPr>
        <p:spPr>
          <a:xfrm>
            <a:off x="3276600" y="4876800"/>
            <a:ext cx="5410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dirty="0"/>
              <a:t>Tâm lực</a:t>
            </a:r>
            <a:r>
              <a:rPr lang="en-US" sz="2400" dirty="0"/>
              <a:t>: </a:t>
            </a:r>
            <a:r>
              <a:rPr lang="vi-VN" sz="2400" dirty="0"/>
              <a:t>đạo đức, nhân cách, trách nhiệm, thái độ sống và làm việc</a:t>
            </a:r>
            <a:r>
              <a:rPr lang="en-US" sz="2400" dirty="0"/>
              <a:t>…</a:t>
            </a:r>
            <a:endParaRPr lang="vi-VN" sz="2400" dirty="0"/>
          </a:p>
        </p:txBody>
      </p:sp>
      <p:sp>
        <p:nvSpPr>
          <p:cNvPr id="13" name="Rectangle 12"/>
          <p:cNvSpPr/>
          <p:nvPr/>
        </p:nvSpPr>
        <p:spPr>
          <a:xfrm>
            <a:off x="163060" y="1145232"/>
            <a:ext cx="8957749" cy="461665"/>
          </a:xfrm>
          <a:prstGeom prst="rect">
            <a:avLst/>
          </a:prstGeom>
        </p:spPr>
        <p:txBody>
          <a:bodyPr wrap="square">
            <a:spAutoFit/>
          </a:bodyPr>
          <a:lstStyle/>
          <a:p>
            <a:pPr algn="ctr"/>
            <a:r>
              <a:rPr lang="en-US" sz="2400" dirty="0">
                <a:solidFill>
                  <a:srgbClr val="C00000"/>
                </a:solidFill>
                <a:latin typeface="Arial" panose="020B0604020202020204" pitchFamily="34" charset="0"/>
                <a:cs typeface="Arial" panose="020B0604020202020204" pitchFamily="34" charset="0"/>
              </a:rPr>
              <a:t>2. </a:t>
            </a:r>
            <a:r>
              <a:rPr lang="en-US" sz="2400" dirty="0" err="1">
                <a:solidFill>
                  <a:srgbClr val="C00000"/>
                </a:solidFill>
                <a:latin typeface="Arial" panose="020B0604020202020204" pitchFamily="34" charset="0"/>
                <a:cs typeface="Arial" panose="020B0604020202020204" pitchFamily="34" charset="0"/>
              </a:rPr>
              <a:t>Phát</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triển</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văn</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hóa</a:t>
            </a:r>
            <a:r>
              <a:rPr lang="en-US" sz="2400" dirty="0">
                <a:solidFill>
                  <a:srgbClr val="C00000"/>
                </a:solidFill>
                <a:latin typeface="Arial" panose="020B0604020202020204" pitchFamily="34" charset="0"/>
                <a:cs typeface="Arial" panose="020B0604020202020204" pitchFamily="34" charset="0"/>
              </a:rPr>
              <a:t>, con </a:t>
            </a:r>
            <a:r>
              <a:rPr lang="en-US" sz="2400" dirty="0" err="1">
                <a:solidFill>
                  <a:srgbClr val="C00000"/>
                </a:solidFill>
                <a:latin typeface="Arial" panose="020B0604020202020204" pitchFamily="34" charset="0"/>
                <a:cs typeface="Arial" panose="020B0604020202020204" pitchFamily="34" charset="0"/>
              </a:rPr>
              <a:t>người</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Thành</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phô</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Hô</a:t>
            </a:r>
            <a:r>
              <a:rPr lang="en-US" sz="2400" dirty="0">
                <a:solidFill>
                  <a:srgbClr val="C00000"/>
                </a:solidFill>
                <a:latin typeface="Arial" panose="020B0604020202020204" pitchFamily="34" charset="0"/>
                <a:cs typeface="Arial" panose="020B0604020202020204" pitchFamily="34" charset="0"/>
              </a:rPr>
              <a:t>̀ Chí Minh</a:t>
            </a:r>
            <a:endParaRPr lang="en-US" sz="2400" dirty="0">
              <a:solidFill>
                <a:srgbClr val="C00000"/>
              </a:solidFill>
              <a:latin typeface="Arial" panose="020B0604020202020204" pitchFamily="34" charset="0"/>
              <a:cs typeface="Arial" panose="020B0604020202020204" pitchFamily="34" charset="0"/>
            </a:endParaRPr>
          </a:p>
        </p:txBody>
      </p:sp>
      <p:sp>
        <p:nvSpPr>
          <p:cNvPr id="14" name="Rounded Rectangle 13"/>
          <p:cNvSpPr/>
          <p:nvPr/>
        </p:nvSpPr>
        <p:spPr>
          <a:xfrm>
            <a:off x="3276600" y="3505200"/>
            <a:ext cx="5410200" cy="11620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t>Trí lực</a:t>
            </a:r>
            <a:r>
              <a:rPr lang="en-US" sz="2400" dirty="0"/>
              <a:t>: </a:t>
            </a:r>
            <a:r>
              <a:rPr lang="vi-VN" sz="2400" dirty="0"/>
              <a:t>kiến thức, kỹ năng, kinh nghiệm, sự sáng tạo</a:t>
            </a:r>
            <a:endParaRPr lang="vi-VN" sz="2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82" y="1010"/>
            <a:ext cx="919038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5" name="AutoShape 2" descr="suy-nghi-ve-nep-song-van-minh-916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4" descr="suy-nghi-ve-nep-song-van-minh-9167-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AutoShape 6" descr="suy-nghi-ve-nep-song-van-minh-9167-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1" name="AutoShape 8" descr="suy-nghi-ve-nep-song-van-minh-9167-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Oval 5"/>
          <p:cNvSpPr/>
          <p:nvPr/>
        </p:nvSpPr>
        <p:spPr>
          <a:xfrm>
            <a:off x="3189488" y="2819400"/>
            <a:ext cx="2758398" cy="1905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b="1" dirty="0">
                <a:solidFill>
                  <a:srgbClr val="002060"/>
                </a:solidFill>
              </a:rPr>
              <a:t>Khơi dậy, </a:t>
            </a:r>
            <a:endParaRPr lang="en-US" b="1" dirty="0">
              <a:solidFill>
                <a:srgbClr val="002060"/>
              </a:solidFill>
            </a:endParaRPr>
          </a:p>
          <a:p>
            <a:pPr algn="ctr"/>
            <a:r>
              <a:rPr lang="vi-VN" b="1" dirty="0">
                <a:solidFill>
                  <a:srgbClr val="002060"/>
                </a:solidFill>
              </a:rPr>
              <a:t>phát huy những giá trị </a:t>
            </a:r>
            <a:r>
              <a:rPr lang="en-US" b="1" dirty="0">
                <a:solidFill>
                  <a:srgbClr val="002060"/>
                </a:solidFill>
              </a:rPr>
              <a:t>VH </a:t>
            </a:r>
            <a:r>
              <a:rPr lang="vi-VN" b="1" dirty="0">
                <a:solidFill>
                  <a:srgbClr val="002060"/>
                </a:solidFill>
              </a:rPr>
              <a:t>mang nét đặc trưng, tính cách </a:t>
            </a:r>
            <a:r>
              <a:rPr lang="en-US" b="1" dirty="0">
                <a:solidFill>
                  <a:srgbClr val="002060"/>
                </a:solidFill>
              </a:rPr>
              <a:t>VH </a:t>
            </a:r>
            <a:r>
              <a:rPr lang="vi-VN" b="1" dirty="0">
                <a:solidFill>
                  <a:srgbClr val="002060"/>
                </a:solidFill>
              </a:rPr>
              <a:t>con người </a:t>
            </a:r>
            <a:r>
              <a:rPr lang="en-US" b="1" dirty="0">
                <a:solidFill>
                  <a:srgbClr val="002060"/>
                </a:solidFill>
              </a:rPr>
              <a:t>TP</a:t>
            </a:r>
            <a:endParaRPr lang="vi-VN" dirty="0">
              <a:solidFill>
                <a:srgbClr val="002060"/>
              </a:solidFill>
            </a:endParaRPr>
          </a:p>
        </p:txBody>
      </p:sp>
      <p:sp>
        <p:nvSpPr>
          <p:cNvPr id="7" name="Oval 6"/>
          <p:cNvSpPr/>
          <p:nvPr/>
        </p:nvSpPr>
        <p:spPr>
          <a:xfrm>
            <a:off x="3581400" y="1143000"/>
            <a:ext cx="1981199" cy="1371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dirty="0">
                <a:solidFill>
                  <a:srgbClr val="002060"/>
                </a:solidFill>
                <a:latin typeface="Arial" panose="020B0604020202020204" pitchFamily="34" charset="0"/>
                <a:cs typeface="Arial" panose="020B0604020202020204" pitchFamily="34" charset="0"/>
              </a:rPr>
              <a:t>Chủ động, năng động, sáng tạo</a:t>
            </a:r>
            <a:endParaRPr lang="vi-VN" sz="2000" dirty="0">
              <a:solidFill>
                <a:srgbClr val="002060"/>
              </a:solidFill>
              <a:latin typeface="Arial" panose="020B0604020202020204" pitchFamily="34" charset="0"/>
              <a:cs typeface="Arial" panose="020B0604020202020204" pitchFamily="34" charset="0"/>
            </a:endParaRPr>
          </a:p>
        </p:txBody>
      </p:sp>
      <p:sp>
        <p:nvSpPr>
          <p:cNvPr id="17" name="Oval 16"/>
          <p:cNvSpPr/>
          <p:nvPr/>
        </p:nvSpPr>
        <p:spPr>
          <a:xfrm>
            <a:off x="6477000" y="3266661"/>
            <a:ext cx="18288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D</a:t>
            </a:r>
            <a:r>
              <a:rPr lang="vi-VN" sz="2000" dirty="0">
                <a:solidFill>
                  <a:srgbClr val="002060"/>
                </a:solidFill>
                <a:latin typeface="Arial" panose="020B0604020202020204" pitchFamily="34" charset="0"/>
                <a:cs typeface="Arial" panose="020B0604020202020204" pitchFamily="34" charset="0"/>
              </a:rPr>
              <a:t>ũng cảm kiên cường</a:t>
            </a:r>
            <a:endParaRPr lang="vi-VN" sz="2000" dirty="0">
              <a:solidFill>
                <a:srgbClr val="002060"/>
              </a:solidFill>
              <a:latin typeface="Arial" panose="020B0604020202020204" pitchFamily="34" charset="0"/>
              <a:cs typeface="Arial" panose="020B0604020202020204" pitchFamily="34" charset="0"/>
            </a:endParaRPr>
          </a:p>
        </p:txBody>
      </p:sp>
      <p:sp>
        <p:nvSpPr>
          <p:cNvPr id="18" name="Oval 17"/>
          <p:cNvSpPr/>
          <p:nvPr/>
        </p:nvSpPr>
        <p:spPr>
          <a:xfrm>
            <a:off x="5791200" y="4833731"/>
            <a:ext cx="19812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solidFill>
                  <a:srgbClr val="002060"/>
                </a:solidFill>
                <a:latin typeface="Arial" panose="020B0604020202020204" pitchFamily="34" charset="0"/>
                <a:cs typeface="Arial" panose="020B0604020202020204" pitchFamily="34" charset="0"/>
              </a:rPr>
              <a:t>Dám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nghĩ</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dám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làm</a:t>
            </a:r>
            <a:endParaRPr lang="en-US" sz="2000" dirty="0">
              <a:solidFill>
                <a:srgbClr val="002060"/>
              </a:solidFill>
              <a:latin typeface="Arial" panose="020B0604020202020204" pitchFamily="34" charset="0"/>
              <a:cs typeface="Arial" panose="020B0604020202020204" pitchFamily="34" charset="0"/>
            </a:endParaRPr>
          </a:p>
        </p:txBody>
      </p:sp>
      <p:sp>
        <p:nvSpPr>
          <p:cNvPr id="19" name="Oval 18"/>
          <p:cNvSpPr/>
          <p:nvPr/>
        </p:nvSpPr>
        <p:spPr>
          <a:xfrm>
            <a:off x="3657601" y="5181600"/>
            <a:ext cx="2011016"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err="1">
                <a:solidFill>
                  <a:srgbClr val="002060"/>
                </a:solidFill>
                <a:latin typeface="Arial" panose="020B0604020202020204" pitchFamily="34" charset="0"/>
                <a:cs typeface="Arial" panose="020B0604020202020204" pitchFamily="34" charset="0"/>
              </a:rPr>
              <a:t>Tr</a:t>
            </a:r>
            <a:r>
              <a:rPr lang="vi-VN" sz="2000" dirty="0">
                <a:solidFill>
                  <a:srgbClr val="002060"/>
                </a:solidFill>
                <a:latin typeface="Arial" panose="020B0604020202020204" pitchFamily="34" charset="0"/>
                <a:cs typeface="Arial" panose="020B0604020202020204" pitchFamily="34" charset="0"/>
              </a:rPr>
              <a:t>ách nhiệm với cộng đồng</a:t>
            </a:r>
            <a:endParaRPr lang="en-US" sz="2000" dirty="0">
              <a:solidFill>
                <a:srgbClr val="002060"/>
              </a:solidFill>
              <a:latin typeface="Arial" panose="020B0604020202020204" pitchFamily="34" charset="0"/>
              <a:cs typeface="Arial" panose="020B0604020202020204" pitchFamily="34" charset="0"/>
            </a:endParaRPr>
          </a:p>
        </p:txBody>
      </p:sp>
      <p:sp>
        <p:nvSpPr>
          <p:cNvPr id="20" name="Oval 19"/>
          <p:cNvSpPr/>
          <p:nvPr/>
        </p:nvSpPr>
        <p:spPr>
          <a:xfrm>
            <a:off x="695738" y="3276600"/>
            <a:ext cx="1895061"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solidFill>
                  <a:srgbClr val="002060"/>
                </a:solidFill>
                <a:latin typeface="Arial" panose="020B0604020202020204" pitchFamily="34" charset="0"/>
                <a:cs typeface="Arial" panose="020B0604020202020204" pitchFamily="34" charset="0"/>
              </a:rPr>
              <a:t>Đoàn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kết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nhân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nghĩa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tình</a:t>
            </a:r>
            <a:endParaRPr lang="en-US" sz="2000" dirty="0">
              <a:solidFill>
                <a:srgbClr val="002060"/>
              </a:solidFill>
              <a:latin typeface="Arial" panose="020B0604020202020204" pitchFamily="34" charset="0"/>
              <a:cs typeface="Arial" panose="020B0604020202020204" pitchFamily="34" charset="0"/>
            </a:endParaRPr>
          </a:p>
        </p:txBody>
      </p:sp>
      <p:sp>
        <p:nvSpPr>
          <p:cNvPr id="21" name="Oval 20"/>
          <p:cNvSpPr/>
          <p:nvPr/>
        </p:nvSpPr>
        <p:spPr>
          <a:xfrm>
            <a:off x="5668617" y="1798983"/>
            <a:ext cx="18288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T</a:t>
            </a:r>
            <a:r>
              <a:rPr lang="vi-VN" sz="2000" dirty="0">
                <a:solidFill>
                  <a:srgbClr val="002060"/>
                </a:solidFill>
                <a:latin typeface="Arial" panose="020B0604020202020204" pitchFamily="34" charset="0"/>
                <a:cs typeface="Arial" panose="020B0604020202020204" pitchFamily="34" charset="0"/>
              </a:rPr>
              <a:t>iên phong, </a:t>
            </a:r>
            <a:endParaRPr lang="en-US" sz="2000" dirty="0">
              <a:solidFill>
                <a:srgbClr val="002060"/>
              </a:solidFill>
              <a:latin typeface="Arial" panose="020B0604020202020204" pitchFamily="34" charset="0"/>
              <a:cs typeface="Arial" panose="020B0604020202020204" pitchFamily="34" charset="0"/>
            </a:endParaRPr>
          </a:p>
          <a:p>
            <a:pPr algn="ctr"/>
            <a:r>
              <a:rPr lang="vi-VN" sz="2000" dirty="0">
                <a:solidFill>
                  <a:srgbClr val="002060"/>
                </a:solidFill>
                <a:latin typeface="Arial" panose="020B0604020202020204" pitchFamily="34" charset="0"/>
                <a:cs typeface="Arial" panose="020B0604020202020204" pitchFamily="34" charset="0"/>
              </a:rPr>
              <a:t>đi đầu</a:t>
            </a:r>
            <a:endParaRPr lang="vi-VN" sz="2000" dirty="0">
              <a:solidFill>
                <a:srgbClr val="002060"/>
              </a:solidFill>
              <a:latin typeface="Arial" panose="020B0604020202020204" pitchFamily="34" charset="0"/>
              <a:cs typeface="Arial" panose="020B0604020202020204" pitchFamily="34" charset="0"/>
            </a:endParaRPr>
          </a:p>
        </p:txBody>
      </p:sp>
      <p:sp>
        <p:nvSpPr>
          <p:cNvPr id="22" name="Oval 21"/>
          <p:cNvSpPr/>
          <p:nvPr/>
        </p:nvSpPr>
        <p:spPr>
          <a:xfrm>
            <a:off x="1447800" y="4837044"/>
            <a:ext cx="1991139" cy="1371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C</a:t>
            </a:r>
            <a:r>
              <a:rPr lang="vi-VN" sz="2000" dirty="0">
                <a:solidFill>
                  <a:srgbClr val="002060"/>
                </a:solidFill>
                <a:latin typeface="Arial" panose="020B0604020202020204" pitchFamily="34" charset="0"/>
                <a:cs typeface="Arial" panose="020B0604020202020204" pitchFamily="34" charset="0"/>
              </a:rPr>
              <a:t>hấp nhận khó khăn thử thách</a:t>
            </a:r>
            <a:endParaRPr lang="vi-VN" sz="2000" dirty="0">
              <a:solidFill>
                <a:srgbClr val="002060"/>
              </a:solidFill>
              <a:latin typeface="Arial" panose="020B0604020202020204" pitchFamily="34" charset="0"/>
              <a:cs typeface="Arial" panose="020B0604020202020204" pitchFamily="34" charset="0"/>
            </a:endParaRPr>
          </a:p>
        </p:txBody>
      </p:sp>
      <p:sp>
        <p:nvSpPr>
          <p:cNvPr id="23" name="Oval 22"/>
          <p:cNvSpPr/>
          <p:nvPr/>
        </p:nvSpPr>
        <p:spPr>
          <a:xfrm>
            <a:off x="1610139" y="1828800"/>
            <a:ext cx="18288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Có </a:t>
            </a:r>
            <a:r>
              <a:rPr lang="en-US" sz="2000" dirty="0" err="1">
                <a:solidFill>
                  <a:srgbClr val="002060"/>
                </a:solidFill>
                <a:latin typeface="Arial" panose="020B0604020202020204" pitchFamily="34" charset="0"/>
                <a:cs typeface="Arial" panose="020B0604020202020204" pitchFamily="34" charset="0"/>
              </a:rPr>
              <a:t>lối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tế</a:t>
            </a:r>
            <a:endParaRPr lang="en-US" sz="20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82" y="1010"/>
            <a:ext cx="919038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46382" y="762000"/>
            <a:ext cx="919038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3. X</a:t>
            </a:r>
            <a:r>
              <a:rPr lang="vi-VN" sz="2400" b="1" dirty="0">
                <a:solidFill>
                  <a:srgbClr val="FF0000"/>
                </a:solidFill>
                <a:latin typeface="Arial" panose="020B0604020202020204" pitchFamily="34" charset="0"/>
                <a:cs typeface="Arial" panose="020B0604020202020204" pitchFamily="34" charset="0"/>
              </a:rPr>
              <a:t>ây dựng môi trường văn hóa lành mạnh</a:t>
            </a:r>
            <a:r>
              <a:rPr lang="en-US" sz="2400" b="1" dirty="0">
                <a:solidFill>
                  <a:srgbClr val="FF0000"/>
                </a:solidFill>
                <a:latin typeface="Arial" panose="020B0604020202020204" pitchFamily="34" charset="0"/>
                <a:cs typeface="Arial" panose="020B0604020202020204" pitchFamily="34" charset="0"/>
              </a:rPr>
              <a:t>, </a:t>
            </a:r>
            <a:r>
              <a:rPr lang="vi-VN" sz="2400" b="1" dirty="0">
                <a:solidFill>
                  <a:srgbClr val="FF0000"/>
                </a:solidFill>
                <a:latin typeface="Arial" panose="020B0604020202020204" pitchFamily="34" charset="0"/>
                <a:cs typeface="Arial" panose="020B0604020202020204" pitchFamily="34" charset="0"/>
              </a:rPr>
              <a:t>xây dựng </a:t>
            </a:r>
            <a:r>
              <a:rPr lang="en-US" sz="2400" b="1" dirty="0" err="1">
                <a:solidFill>
                  <a:srgbClr val="FF0000"/>
                </a:solidFill>
                <a:latin typeface="Arial" panose="020B0604020202020204" pitchFamily="34" charset="0"/>
                <a:cs typeface="Arial" panose="020B0604020202020204" pitchFamily="34" charset="0"/>
              </a:rPr>
              <a:t>nếp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sống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thành</a:t>
            </a:r>
            <a:r>
              <a:rPr lang="en-US" sz="2400" b="1" dirty="0">
                <a:solidFill>
                  <a:srgbClr val="FF0000"/>
                </a:solidFill>
                <a:latin typeface="Arial" panose="020B0604020202020204" pitchFamily="34" charset="0"/>
                <a:cs typeface="Arial" panose="020B0604020202020204" pitchFamily="34" charset="0"/>
              </a:rPr>
              <a:t> </a:t>
            </a:r>
            <a:r>
              <a:rPr lang="vi-VN" sz="2400" b="1" dirty="0">
                <a:solidFill>
                  <a:srgbClr val="FF0000"/>
                </a:solidFill>
                <a:latin typeface="Arial" panose="020B0604020202020204" pitchFamily="34" charset="0"/>
                <a:cs typeface="Arial" panose="020B0604020202020204" pitchFamily="34" charset="0"/>
              </a:rPr>
              <a:t>không gian văn hóa Hồ Chí Minh</a:t>
            </a:r>
            <a:endParaRPr lang="vi-VN" sz="2400" dirty="0">
              <a:solidFill>
                <a:srgbClr val="FF0000"/>
              </a:solidFill>
              <a:latin typeface="Arial" panose="020B0604020202020204" pitchFamily="34" charset="0"/>
              <a:cs typeface="Arial" panose="020B0604020202020204" pitchFamily="34" charset="0"/>
            </a:endParaRPr>
          </a:p>
        </p:txBody>
      </p:sp>
      <p:sp>
        <p:nvSpPr>
          <p:cNvPr id="5" name="AutoShape 2" descr="suy-nghi-ve-nep-song-van-minh-916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4" descr="suy-nghi-ve-nep-song-van-minh-9167-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AutoShape 6" descr="suy-nghi-ve-nep-song-van-minh-9167-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1" name="AutoShape 8" descr="suy-nghi-ve-nep-song-van-minh-9167-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3326" name="Picture 14" descr="Chia sẻ hơn 96 hình nền thành phố hồ chí minh hay nhất - thdonghoadi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92076" y="1905000"/>
            <a:ext cx="4299524" cy="28195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9381" y="4800600"/>
            <a:ext cx="4123161" cy="1754326"/>
          </a:xfrm>
          <a:prstGeom prst="rect">
            <a:avLst/>
          </a:prstGeom>
        </p:spPr>
        <p:txBody>
          <a:bodyPr wrap="square">
            <a:spAutoFit/>
          </a:bodyPr>
          <a:lstStyle/>
          <a:p>
            <a:pPr algn="just"/>
            <a:r>
              <a:rPr lang="en-US" dirty="0">
                <a:solidFill>
                  <a:srgbClr val="0070C0"/>
                </a:solidFill>
              </a:rPr>
              <a:t>X</a:t>
            </a:r>
            <a:r>
              <a:rPr lang="vi-VN" dirty="0">
                <a:solidFill>
                  <a:srgbClr val="0070C0"/>
                </a:solidFill>
              </a:rPr>
              <a:t>ây dựng nếp sống thị dân, đề cao, tôn trọng pháp luật, giữ gìn kỹ cương kỹ luật xã hội, tinh thần trách nhiệm với cộng đồng, hình thành văn hóa ứng xử văn minh, lịch sự, thân thiện, hòa nhã của con người Thành phố.</a:t>
            </a:r>
            <a:endParaRPr lang="vi-VN" dirty="0">
              <a:solidFill>
                <a:srgbClr val="0070C0"/>
              </a:solidFill>
            </a:endParaRPr>
          </a:p>
        </p:txBody>
      </p:sp>
      <p:sp>
        <p:nvSpPr>
          <p:cNvPr id="13" name="Rectangle 12"/>
          <p:cNvSpPr/>
          <p:nvPr/>
        </p:nvSpPr>
        <p:spPr>
          <a:xfrm>
            <a:off x="4671392" y="4939099"/>
            <a:ext cx="4290391" cy="1477328"/>
          </a:xfrm>
          <a:prstGeom prst="rect">
            <a:avLst/>
          </a:prstGeom>
        </p:spPr>
        <p:txBody>
          <a:bodyPr wrap="square">
            <a:spAutoFit/>
          </a:bodyPr>
          <a:lstStyle/>
          <a:p>
            <a:pPr algn="just"/>
            <a:r>
              <a:rPr lang="vi-VN" dirty="0">
                <a:solidFill>
                  <a:srgbClr val="0070C0"/>
                </a:solidFill>
              </a:rPr>
              <a:t>Xây dựng Thành phố Hồ Chí Minh trở thành nơi có đời sống văn hóa lành mạnh, có chất lượng sống tốt, một đô thị đáng sống, có sức thu hút, hấp dẫn đồng bào cả nước, bạn bè quốc tế. </a:t>
            </a:r>
            <a:endParaRPr lang="vi-VN" dirty="0">
              <a:solidFill>
                <a:srgbClr val="0070C0"/>
              </a:solidFill>
            </a:endParaRPr>
          </a:p>
        </p:txBody>
      </p:sp>
      <p:pic>
        <p:nvPicPr>
          <p:cNvPr id="13328" name="Picture 16" descr="Hình Ảnh Sài Gòn - Thành Phố Hồ Chí Minh Đẹp, Nhộn Nhị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29" y="1905000"/>
            <a:ext cx="4228571" cy="28195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28"/>
                                        </p:tgtEl>
                                        <p:attrNameLst>
                                          <p:attrName>style.visibility</p:attrName>
                                        </p:attrNameLst>
                                      </p:cBhvr>
                                      <p:to>
                                        <p:strVal val="visible"/>
                                      </p:to>
                                    </p:set>
                                    <p:anim calcmode="lin" valueType="num">
                                      <p:cBhvr>
                                        <p:cTn id="7" dur="500" fill="hold"/>
                                        <p:tgtEl>
                                          <p:spTgt spid="13328"/>
                                        </p:tgtEl>
                                        <p:attrNameLst>
                                          <p:attrName>ppt_w</p:attrName>
                                        </p:attrNameLst>
                                      </p:cBhvr>
                                      <p:tavLst>
                                        <p:tav tm="0">
                                          <p:val>
                                            <p:fltVal val="0"/>
                                          </p:val>
                                        </p:tav>
                                        <p:tav tm="100000">
                                          <p:val>
                                            <p:strVal val="#ppt_w"/>
                                          </p:val>
                                        </p:tav>
                                      </p:tavLst>
                                    </p:anim>
                                    <p:anim calcmode="lin" valueType="num">
                                      <p:cBhvr>
                                        <p:cTn id="8" dur="500" fill="hold"/>
                                        <p:tgtEl>
                                          <p:spTgt spid="13328"/>
                                        </p:tgtEl>
                                        <p:attrNameLst>
                                          <p:attrName>ppt_h</p:attrName>
                                        </p:attrNameLst>
                                      </p:cBhvr>
                                      <p:tavLst>
                                        <p:tav tm="0">
                                          <p:val>
                                            <p:fltVal val="0"/>
                                          </p:val>
                                        </p:tav>
                                        <p:tav tm="100000">
                                          <p:val>
                                            <p:strVal val="#ppt_h"/>
                                          </p:val>
                                        </p:tav>
                                      </p:tavLst>
                                    </p:anim>
                                    <p:animEffect transition="in" filter="fade">
                                      <p:cBhvr>
                                        <p:cTn id="9" dur="500"/>
                                        <p:tgtEl>
                                          <p:spTgt spid="133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326"/>
                                        </p:tgtEl>
                                        <p:attrNameLst>
                                          <p:attrName>style.visibility</p:attrName>
                                        </p:attrNameLst>
                                      </p:cBhvr>
                                      <p:to>
                                        <p:strVal val="visible"/>
                                      </p:to>
                                    </p:set>
                                    <p:anim calcmode="lin" valueType="num">
                                      <p:cBhvr>
                                        <p:cTn id="19" dur="500" fill="hold"/>
                                        <p:tgtEl>
                                          <p:spTgt spid="13326"/>
                                        </p:tgtEl>
                                        <p:attrNameLst>
                                          <p:attrName>ppt_w</p:attrName>
                                        </p:attrNameLst>
                                      </p:cBhvr>
                                      <p:tavLst>
                                        <p:tav tm="0">
                                          <p:val>
                                            <p:fltVal val="0"/>
                                          </p:val>
                                        </p:tav>
                                        <p:tav tm="100000">
                                          <p:val>
                                            <p:strVal val="#ppt_w"/>
                                          </p:val>
                                        </p:tav>
                                      </p:tavLst>
                                    </p:anim>
                                    <p:anim calcmode="lin" valueType="num">
                                      <p:cBhvr>
                                        <p:cTn id="20" dur="500" fill="hold"/>
                                        <p:tgtEl>
                                          <p:spTgt spid="13326"/>
                                        </p:tgtEl>
                                        <p:attrNameLst>
                                          <p:attrName>ppt_h</p:attrName>
                                        </p:attrNameLst>
                                      </p:cBhvr>
                                      <p:tavLst>
                                        <p:tav tm="0">
                                          <p:val>
                                            <p:fltVal val="0"/>
                                          </p:val>
                                        </p:tav>
                                        <p:tav tm="100000">
                                          <p:val>
                                            <p:strVal val="#ppt_h"/>
                                          </p:val>
                                        </p:tav>
                                      </p:tavLst>
                                    </p:anim>
                                    <p:animEffect transition="in" filter="fade">
                                      <p:cBhvr>
                                        <p:cTn id="21" dur="500"/>
                                        <p:tgtEl>
                                          <p:spTgt spid="133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381000" y="1391573"/>
            <a:ext cx="3147391"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800" dirty="0">
                <a:solidFill>
                  <a:srgbClr val="0070C0"/>
                </a:solidFill>
              </a:rPr>
              <a:t>Xây dựng môi trường văn hóa Thành phố Hồ Chí Minh cần bảo tồn, phát huy các yếu tố văn hóa mang nét đặc trưng, gắn với nhiệm vụ xây dựng không gian văn hóa Hồ Chí Minh</a:t>
            </a:r>
            <a:endParaRPr lang="vi-VN" sz="2800" dirty="0">
              <a:solidFill>
                <a:srgbClr val="0070C0"/>
              </a:solidFill>
            </a:endParaRPr>
          </a:p>
        </p:txBody>
      </p:sp>
      <p:pic>
        <p:nvPicPr>
          <p:cNvPr id="16386" name="Picture 2" descr="Tham quan Bến Nhà Rồng Quận 4, Thành phố Hồ Chí Minh – “Nơi in dấu chân  Bác” | Viet Fun Trave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38600" y="1066800"/>
            <a:ext cx="4629436" cy="2704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Thành phố Hồ Chí Minh - Trung tâm du lịch hàng đầu Việt Nam | Tạp chí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962400"/>
            <a:ext cx="4629436"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281471" y="4800600"/>
            <a:ext cx="8608529"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2400" dirty="0">
                <a:solidFill>
                  <a:srgbClr val="0070C0"/>
                </a:solidFill>
              </a:rPr>
              <a:t>Xây dựng môi trường văn hóa lành mạnh cần chủ trương, định hướng phát triển văn hóa Thành phố đồng bộ và nhất quán gắn kết sự lan tỏa tư tưởng, đạo đức, phong cách </a:t>
            </a:r>
            <a:endParaRPr lang="en-US" sz="2400" dirty="0">
              <a:solidFill>
                <a:srgbClr val="0070C0"/>
              </a:solidFill>
            </a:endParaRPr>
          </a:p>
          <a:p>
            <a:pPr algn="ctr"/>
            <a:r>
              <a:rPr lang="vi-VN" sz="2400" dirty="0">
                <a:solidFill>
                  <a:srgbClr val="0070C0"/>
                </a:solidFill>
              </a:rPr>
              <a:t>Hồ Chí Minh </a:t>
            </a:r>
            <a:endParaRPr lang="vi-VN" sz="2400" dirty="0">
              <a:solidFill>
                <a:srgbClr val="0070C0"/>
              </a:solidFill>
            </a:endParaRPr>
          </a:p>
        </p:txBody>
      </p:sp>
      <p:sp>
        <p:nvSpPr>
          <p:cNvPr id="3" name="AutoShape 2" descr="Sách những tấm gương bình dị tỏa sáng giữa đời thường – tập 5 | Phường Cầu  Ông Lãnh Quận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Sách những tấm gương bình dị tỏa sáng giữa đời thường – tập 5 | Phường Cầu  Ông Lãnh Quận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Sách những tấm gương bình dị tỏa sáng giữa đời thường – tập 5 | Phường Cầu  Ông Lãnh Quận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7420" name="Picture 12" descr="tp.hcm xay dung khong gian van hoa ho chi minh trong truong hoc hinh anh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72000" y="1295400"/>
            <a:ext cx="4318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Chú thích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295400"/>
            <a:ext cx="4111625"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460375" y="1219200"/>
            <a:ext cx="4416425"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400" dirty="0">
                <a:solidFill>
                  <a:srgbClr val="0070C0"/>
                </a:solidFill>
              </a:rPr>
              <a:t>Xây dựng gia đình tiến bộ, hạnh phúc, văn minh góp phần định hướng xây dựng bộ tiêu chí đánh giá gia đình hạnh phúc của Thành phố </a:t>
            </a:r>
            <a:endParaRPr lang="vi-VN" sz="2400" dirty="0">
              <a:solidFill>
                <a:srgbClr val="0070C0"/>
              </a:solidFill>
            </a:endParaRPr>
          </a:p>
        </p:txBody>
      </p:sp>
      <p:sp>
        <p:nvSpPr>
          <p:cNvPr id="3" name="AutoShape 2" descr="Sách những tấm gương bình dị tỏa sáng giữa đời thường – tập 5 | Phường Cầu  Ông Lãnh Quận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Sách những tấm gương bình dị tỏa sáng giữa đời thường – tập 5 | Phường Cầu  Ông Lãnh Quận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Sách những tấm gương bình dị tỏa sáng giữa đời thường – tập 5 | Phường Cầu  Ông Lãnh Quận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8434" name="Picture 2" descr="UBND PHƯỜNG CẦU ÔNG LÃNH TUYÊN TRUYỀN BỘ TIÊU CHÍ XÂY DỰNG GIA ĐÌNH HẠNH  PHÚC TRÊN ĐỊA BÀN THÀNH PHỐ HỒ CHÍNH MINH | Phường Cầu Ông Lãnh Quận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10200" y="1143626"/>
            <a:ext cx="3247179" cy="515778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5 tiêu chí xây dựng gia đình hạnh phúc bạn nên biết để xây dựng mái ấ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79" y="3653436"/>
            <a:ext cx="4501222" cy="2674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3" name="AutoShape 2" descr="Sách những tấm gương bình dị tỏa sáng giữa đời thường – tập 5 | Phường Cầu  Ông Lãnh Quận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Sách những tấm gương bình dị tỏa sáng giữa đời thường – tập 5 | Phường Cầu  Ông Lãnh Quận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Sách những tấm gương bình dị tỏa sáng giữa đời thường – tập 5 | Phường Cầu  Ông Lãnh Quận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Rectangle 4"/>
          <p:cNvSpPr/>
          <p:nvPr/>
        </p:nvSpPr>
        <p:spPr>
          <a:xfrm>
            <a:off x="76200" y="762000"/>
            <a:ext cx="89916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vi-VN" sz="2400" dirty="0">
                <a:solidFill>
                  <a:srgbClr val="0070C0"/>
                </a:solidFill>
              </a:rPr>
              <a:t>Xây dựng môi trường văn hóa gắn với nâng cao chất lượng, hiệu quả hoạt động của các thiết chế văn hóa; bảo tồn và </a:t>
            </a:r>
            <a:endParaRPr lang="en-US" sz="2400" dirty="0">
              <a:solidFill>
                <a:srgbClr val="0070C0"/>
              </a:solidFill>
            </a:endParaRPr>
          </a:p>
          <a:p>
            <a:pPr algn="ctr"/>
            <a:r>
              <a:rPr lang="vi-VN" sz="2400" dirty="0">
                <a:solidFill>
                  <a:srgbClr val="0070C0"/>
                </a:solidFill>
              </a:rPr>
              <a:t>phát huy các giá trị di sản văn hóa (vật thể và phi vật thể)</a:t>
            </a:r>
            <a:endParaRPr lang="vi-VN" sz="2400" dirty="0">
              <a:solidFill>
                <a:srgbClr val="0070C0"/>
              </a:solidFill>
            </a:endParaRPr>
          </a:p>
        </p:txBody>
      </p:sp>
      <p:pic>
        <p:nvPicPr>
          <p:cNvPr id="19462" name="Picture 6" descr="Dinh Độc Lậ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2169571"/>
            <a:ext cx="2919116" cy="192855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Bưu điện thành phố Hồ Chí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6" y="2191739"/>
            <a:ext cx="2833874" cy="1889249"/>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Nhà thờ Đức B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64034"/>
            <a:ext cx="2985377" cy="1916954"/>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TP.HCM co them mot Di san Van hoa phi vat the cap Quoc gia hinh anh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49" y="4257261"/>
            <a:ext cx="3813451" cy="2388704"/>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Tết Nguyên tiêu của người Hoa ở Quận 5: Cơ sở tín ngưỡng truyền thống của  cộng đồng có từ lâu đờ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240696"/>
            <a:ext cx="4114799" cy="2530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3" name="AutoShape 2" descr="Sách những tấm gương bình dị tỏa sáng giữa đời thường – tập 5 | Phường Cầu  Ông Lãnh Quận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Sách những tấm gương bình dị tỏa sáng giữa đời thường – tập 5 | Phường Cầu  Ông Lãnh Quận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Sách những tấm gương bình dị tỏa sáng giữa đời thường – tập 5 | Phường Cầu  Ông Lãnh Quận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Flowchart: Alternate Process 7"/>
          <p:cNvSpPr/>
          <p:nvPr/>
        </p:nvSpPr>
        <p:spPr>
          <a:xfrm>
            <a:off x="228600" y="4737652"/>
            <a:ext cx="4233565" cy="1586948"/>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200" dirty="0">
                <a:solidFill>
                  <a:srgbClr val="002060"/>
                </a:solidFill>
              </a:rPr>
              <a:t>Xây dựng môi trường văn hóa gắn với phát triển</a:t>
            </a:r>
            <a:r>
              <a:rPr lang="en-US" sz="2200" dirty="0">
                <a:solidFill>
                  <a:srgbClr val="002060"/>
                </a:solidFill>
              </a:rPr>
              <a:t> KTXH</a:t>
            </a:r>
            <a:r>
              <a:rPr lang="vi-VN" sz="2200" dirty="0">
                <a:solidFill>
                  <a:srgbClr val="002060"/>
                </a:solidFill>
              </a:rPr>
              <a:t>, bảo đảm quốc phòng, an ninh</a:t>
            </a:r>
            <a:endParaRPr lang="vi-VN" sz="2200" dirty="0">
              <a:solidFill>
                <a:srgbClr val="002060"/>
              </a:solidFill>
            </a:endParaRPr>
          </a:p>
        </p:txBody>
      </p:sp>
      <p:sp>
        <p:nvSpPr>
          <p:cNvPr id="11" name="Flowchart: Alternate Process 10"/>
          <p:cNvSpPr/>
          <p:nvPr/>
        </p:nvSpPr>
        <p:spPr>
          <a:xfrm>
            <a:off x="4689844" y="4737652"/>
            <a:ext cx="4267200" cy="1586948"/>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200" dirty="0">
                <a:solidFill>
                  <a:srgbClr val="002060"/>
                </a:solidFill>
              </a:rPr>
              <a:t>Xây dựng môi trường văn hóa gắn với bảo vệ môi trường sinh thái hướng tới phát triển bền vững</a:t>
            </a:r>
            <a:endParaRPr lang="vi-VN" sz="2200" dirty="0">
              <a:solidFill>
                <a:srgbClr val="002060"/>
              </a:solidFill>
            </a:endParaRPr>
          </a:p>
        </p:txBody>
      </p:sp>
      <p:pic>
        <p:nvPicPr>
          <p:cNvPr id="20482" name="Picture 2" descr="Chuyển dịch cơ cấu ngành kinh tế ở Việt Nam và những vấn đề đặt r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6904" y="947530"/>
            <a:ext cx="4145261" cy="347207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Đề xuất các nhiệm vụ, giải pháp phát triển bền v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386" y="947530"/>
            <a:ext cx="4120116" cy="3472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3" name="AutoShape 2" descr="Sách những tấm gương bình dị tỏa sáng giữa đời thường – tập 5 | Phường Cầu  Ông Lãnh Quận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Sách những tấm gương bình dị tỏa sáng giữa đời thường – tập 5 | Phường Cầu  Ông Lãnh Quận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Sách những tấm gương bình dị tỏa sáng giữa đời thường – tập 5 | Phường Cầu  Ông Lãnh Quận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Rounded Rectangle 7"/>
          <p:cNvSpPr/>
          <p:nvPr/>
        </p:nvSpPr>
        <p:spPr>
          <a:xfrm>
            <a:off x="423931" y="1066800"/>
            <a:ext cx="1825625" cy="533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400" dirty="0">
                <a:solidFill>
                  <a:srgbClr val="002060"/>
                </a:solidFill>
              </a:rPr>
              <a:t>Một số “tiêu chí nếp sống thị dân” hướng tới xây dựng nếp sống văn hóa và văn minh ở đô thị đặc biệt Thành phố Hồ Chí Minh</a:t>
            </a:r>
            <a:endParaRPr lang="vi-VN" sz="2400" dirty="0">
              <a:solidFill>
                <a:srgbClr val="002060"/>
              </a:solidFill>
            </a:endParaRPr>
          </a:p>
        </p:txBody>
      </p:sp>
      <p:sp>
        <p:nvSpPr>
          <p:cNvPr id="9" name="Flowchart: Alternate Process 8"/>
          <p:cNvSpPr/>
          <p:nvPr/>
        </p:nvSpPr>
        <p:spPr>
          <a:xfrm>
            <a:off x="2630556" y="1143000"/>
            <a:ext cx="5970105" cy="6096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i="1" dirty="0"/>
              <a:t>Một là</a:t>
            </a:r>
            <a:r>
              <a:rPr lang="vi-VN" sz="2400" dirty="0"/>
              <a:t>, nếp sống tuân thủ pháp luật</a:t>
            </a:r>
            <a:endParaRPr lang="vi-VN" sz="2400" dirty="0"/>
          </a:p>
        </p:txBody>
      </p:sp>
      <p:sp>
        <p:nvSpPr>
          <p:cNvPr id="12" name="Flowchart: Alternate Process 11"/>
          <p:cNvSpPr/>
          <p:nvPr/>
        </p:nvSpPr>
        <p:spPr>
          <a:xfrm>
            <a:off x="2657061" y="1905000"/>
            <a:ext cx="5933661" cy="838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2400" i="1" dirty="0"/>
              <a:t>Hai là</a:t>
            </a:r>
            <a:r>
              <a:rPr lang="vi-VN" sz="2400" dirty="0"/>
              <a:t>, nghiêm chỉnh chấp hành luật giao thông đường bộ</a:t>
            </a:r>
            <a:endParaRPr lang="vi-VN" sz="2400" dirty="0"/>
          </a:p>
        </p:txBody>
      </p:sp>
      <p:sp>
        <p:nvSpPr>
          <p:cNvPr id="13" name="Flowchart: Alternate Process 12"/>
          <p:cNvSpPr/>
          <p:nvPr/>
        </p:nvSpPr>
        <p:spPr>
          <a:xfrm>
            <a:off x="2657061" y="2852530"/>
            <a:ext cx="5943600" cy="6096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400" i="1" dirty="0"/>
              <a:t>Ba là</a:t>
            </a:r>
            <a:r>
              <a:rPr lang="vi-VN" sz="2400" dirty="0"/>
              <a:t>, nếp sống ngăn nắp, trật tự</a:t>
            </a:r>
            <a:endParaRPr lang="vi-VN" sz="2400" dirty="0"/>
          </a:p>
        </p:txBody>
      </p:sp>
      <p:sp>
        <p:nvSpPr>
          <p:cNvPr id="14" name="Flowchart: Alternate Process 13"/>
          <p:cNvSpPr/>
          <p:nvPr/>
        </p:nvSpPr>
        <p:spPr>
          <a:xfrm>
            <a:off x="2632212" y="3581400"/>
            <a:ext cx="5960165" cy="838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vi-VN" sz="2400" i="1" dirty="0"/>
          </a:p>
          <a:p>
            <a:r>
              <a:rPr lang="vi-VN" sz="2400" i="1" dirty="0"/>
              <a:t>Bốn là</a:t>
            </a:r>
            <a:r>
              <a:rPr lang="vi-VN" sz="2400" dirty="0"/>
              <a:t>, thực hành nếp sống có vệ sinh trong ăn, mặc, sinh hoạt</a:t>
            </a:r>
            <a:endParaRPr lang="vi-VN" sz="2400" dirty="0"/>
          </a:p>
          <a:p>
            <a:endParaRPr lang="vi-VN" sz="2400" dirty="0"/>
          </a:p>
        </p:txBody>
      </p:sp>
      <p:sp>
        <p:nvSpPr>
          <p:cNvPr id="15" name="Flowchart: Alternate Process 14"/>
          <p:cNvSpPr/>
          <p:nvPr/>
        </p:nvSpPr>
        <p:spPr>
          <a:xfrm>
            <a:off x="2640495" y="4572000"/>
            <a:ext cx="5943600" cy="834887"/>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vi-VN" sz="2400" i="1" dirty="0"/>
          </a:p>
          <a:p>
            <a:r>
              <a:rPr lang="vi-VN" sz="2400" i="1" dirty="0"/>
              <a:t>Năm là</a:t>
            </a:r>
            <a:r>
              <a:rPr lang="vi-VN" sz="2400" dirty="0"/>
              <a:t>, thực hành nếp sống tiết kiệm chủ động</a:t>
            </a:r>
            <a:endParaRPr lang="vi-VN" sz="2400" dirty="0"/>
          </a:p>
          <a:p>
            <a:endParaRPr lang="vi-VN" sz="2400" dirty="0"/>
          </a:p>
        </p:txBody>
      </p:sp>
      <p:sp>
        <p:nvSpPr>
          <p:cNvPr id="16" name="Flowchart: Alternate Process 15"/>
          <p:cNvSpPr/>
          <p:nvPr/>
        </p:nvSpPr>
        <p:spPr>
          <a:xfrm>
            <a:off x="2667000" y="5562600"/>
            <a:ext cx="5993296" cy="801757"/>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i="1" dirty="0"/>
              <a:t>Sáu là</a:t>
            </a:r>
            <a:r>
              <a:rPr lang="vi-VN" sz="2400" dirty="0"/>
              <a:t>, thực hiện nếp sống học tập thường xuyên</a:t>
            </a:r>
            <a:endParaRPr lang="vi-VN" sz="2400"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191" y="-1325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58957" y="1524000"/>
            <a:ext cx="7351644" cy="2000548"/>
          </a:xfrm>
          <a:prstGeom prst="rect">
            <a:avLst/>
          </a:prstGeom>
        </p:spPr>
        <p:txBody>
          <a:bodyPr wrap="square">
            <a:spAutoFit/>
          </a:bodyPr>
          <a:lstStyle/>
          <a:p>
            <a:r>
              <a:rPr lang="vi-VN" sz="3600" b="1" dirty="0">
                <a:solidFill>
                  <a:srgbClr val="FF0000"/>
                </a:solidFill>
              </a:rPr>
              <a:t>Phần I</a:t>
            </a:r>
            <a:endParaRPr lang="vi-VN" sz="3600" dirty="0">
              <a:solidFill>
                <a:srgbClr val="FF0000"/>
              </a:solidFill>
            </a:endParaRPr>
          </a:p>
          <a:p>
            <a:pPr algn="just"/>
            <a:r>
              <a:rPr lang="vi-VN" sz="2800" b="1" dirty="0">
                <a:solidFill>
                  <a:schemeClr val="accent2">
                    <a:lumMod val="75000"/>
                  </a:schemeClr>
                </a:solidFill>
              </a:rPr>
              <a:t>TƯ TƯỞNG, ĐẠO ĐỨC, PHONG CÁCH </a:t>
            </a:r>
            <a:endParaRPr lang="en-US" sz="2800" b="1" dirty="0">
              <a:solidFill>
                <a:schemeClr val="accent2">
                  <a:lumMod val="75000"/>
                </a:schemeClr>
              </a:solidFill>
            </a:endParaRPr>
          </a:p>
          <a:p>
            <a:pPr algn="just"/>
            <a:r>
              <a:rPr lang="vi-VN" sz="2800" b="1" dirty="0">
                <a:solidFill>
                  <a:schemeClr val="accent2">
                    <a:lumMod val="75000"/>
                  </a:schemeClr>
                </a:solidFill>
              </a:rPr>
              <a:t>HỒ CHÍ MINH VỀ PHÁT HUY GIÁ TRỊ </a:t>
            </a:r>
            <a:endParaRPr lang="en-US" sz="2800" b="1" dirty="0">
              <a:solidFill>
                <a:schemeClr val="accent2">
                  <a:lumMod val="75000"/>
                </a:schemeClr>
              </a:solidFill>
            </a:endParaRPr>
          </a:p>
          <a:p>
            <a:pPr algn="just"/>
            <a:r>
              <a:rPr lang="vi-VN" sz="2800" b="1" dirty="0">
                <a:solidFill>
                  <a:schemeClr val="accent2">
                    <a:lumMod val="75000"/>
                  </a:schemeClr>
                </a:solidFill>
              </a:rPr>
              <a:t>VĂN HÓA, CON NGƯỜI VIỆT NAM </a:t>
            </a:r>
            <a:endParaRPr lang="vi-VN" sz="2800" dirty="0"/>
          </a:p>
        </p:txBody>
      </p:sp>
      <p:sp>
        <p:nvSpPr>
          <p:cNvPr id="2" name="Rectangle 1"/>
          <p:cNvSpPr/>
          <p:nvPr/>
        </p:nvSpPr>
        <p:spPr>
          <a:xfrm>
            <a:off x="1258956" y="3733800"/>
            <a:ext cx="7543800" cy="2369880"/>
          </a:xfrm>
          <a:prstGeom prst="rect">
            <a:avLst/>
          </a:prstGeom>
        </p:spPr>
        <p:txBody>
          <a:bodyPr wrap="square">
            <a:spAutoFit/>
          </a:bodyPr>
          <a:lstStyle/>
          <a:p>
            <a:r>
              <a:rPr lang="vi-VN" sz="3600" b="1" dirty="0">
                <a:solidFill>
                  <a:srgbClr val="FF0000"/>
                </a:solidFill>
              </a:rPr>
              <a:t>Phần II</a:t>
            </a:r>
            <a:endParaRPr lang="vi-VN" sz="3600" dirty="0">
              <a:solidFill>
                <a:srgbClr val="FF0000"/>
              </a:solidFill>
            </a:endParaRPr>
          </a:p>
          <a:p>
            <a:r>
              <a:rPr lang="vi-VN" sz="2800" b="1" dirty="0">
                <a:solidFill>
                  <a:schemeClr val="accent2">
                    <a:lumMod val="75000"/>
                  </a:schemeClr>
                </a:solidFill>
              </a:rPr>
              <a:t>NHIỆM VỤ, GIẢI PHÁP PHÁT HUY GIÁ TRỊ VĂN HÓA, CON NGƯỜI VIỆT NAM TRONG KHÔNG GIAN VĂN HÓA HỒ CHÍ MINH           TẠI THÀNH PHỐ HỒ CHÍ MINH</a:t>
            </a:r>
            <a:endParaRPr lang="vi-VN" sz="2800" dirty="0">
              <a:solidFill>
                <a:schemeClr val="accent2">
                  <a:lumMod val="75000"/>
                </a:schemeClr>
              </a:solidFill>
            </a:endParaRPr>
          </a:p>
        </p:txBody>
      </p:sp>
      <p:sp>
        <p:nvSpPr>
          <p:cNvPr id="3" name="TextBox 2"/>
          <p:cNvSpPr txBox="1"/>
          <p:nvPr/>
        </p:nvSpPr>
        <p:spPr>
          <a:xfrm>
            <a:off x="2724977" y="685800"/>
            <a:ext cx="4282109" cy="646331"/>
          </a:xfrm>
          <a:prstGeom prst="rect">
            <a:avLst/>
          </a:prstGeom>
          <a:noFill/>
        </p:spPr>
        <p:txBody>
          <a:bodyPr wrap="square" rtlCol="0">
            <a:sp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NỘI DUNG CHÍNH</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39"/>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b="1" dirty="0">
                <a:solidFill>
                  <a:schemeClr val="accent3">
                    <a:lumMod val="50000"/>
                  </a:schemeClr>
                </a:solidFill>
              </a:rPr>
              <a:t>Phần II</a:t>
            </a:r>
            <a:r>
              <a:rPr lang="en-US" b="1" dirty="0">
                <a:solidFill>
                  <a:schemeClr val="accent3">
                    <a:lumMod val="50000"/>
                  </a:schemeClr>
                </a:solidFill>
              </a:rPr>
              <a:t>. </a:t>
            </a:r>
            <a:r>
              <a:rPr lang="vi-VN" b="1" dirty="0">
                <a:solidFill>
                  <a:schemeClr val="accent3">
                    <a:lumMod val="50000"/>
                  </a:schemeClr>
                </a:solidFill>
              </a:rPr>
              <a:t>NHIỆM VỤ, GIẢI PHÁP PHÁT HUY GIÁ TRỊ VĂN HÓA, CON NGƯỜI </a:t>
            </a:r>
            <a:endParaRPr lang="en-US" b="1" dirty="0">
              <a:solidFill>
                <a:schemeClr val="accent3">
                  <a:lumMod val="50000"/>
                </a:schemeClr>
              </a:solidFill>
            </a:endParaRPr>
          </a:p>
          <a:p>
            <a:pPr algn="ctr"/>
            <a:r>
              <a:rPr lang="vi-VN" b="1" dirty="0">
                <a:solidFill>
                  <a:schemeClr val="accent3">
                    <a:lumMod val="50000"/>
                  </a:schemeClr>
                </a:solidFill>
              </a:rPr>
              <a:t>VIỆT NAM TRONG KHÔNG GIAN VĂN HÓA HỒ CHÍ MINHTẠI</a:t>
            </a:r>
            <a:r>
              <a:rPr lang="en-US" b="1" dirty="0">
                <a:solidFill>
                  <a:schemeClr val="accent3">
                    <a:lumMod val="50000"/>
                  </a:schemeClr>
                </a:solidFill>
              </a:rPr>
              <a:t> </a:t>
            </a:r>
            <a:r>
              <a:rPr lang="en-US" b="1" dirty="0">
                <a:solidFill>
                  <a:schemeClr val="accent3">
                    <a:lumMod val="50000"/>
                  </a:schemeClr>
                </a:solidFill>
                <a:latin typeface="Arial" panose="020B0604020202020204" pitchFamily="34" charset="0"/>
                <a:cs typeface="Arial" panose="020B0604020202020204" pitchFamily="34" charset="0"/>
              </a:rPr>
              <a:t>TP.HCM</a:t>
            </a:r>
            <a:endParaRPr lang="vi-VN" dirty="0">
              <a:solidFill>
                <a:schemeClr val="accent3">
                  <a:lumMod val="50000"/>
                </a:schemeClr>
              </a:solidFill>
              <a:latin typeface="Arial" panose="020B0604020202020204" pitchFamily="34" charset="0"/>
              <a:cs typeface="Arial" panose="020B0604020202020204" pitchFamily="34" charset="0"/>
            </a:endParaRPr>
          </a:p>
        </p:txBody>
      </p:sp>
      <p:sp>
        <p:nvSpPr>
          <p:cNvPr id="3" name="AutoShape 2" descr="Sách những tấm gương bình dị tỏa sáng giữa đời thường – tập 5 | Phường Cầu  Ông Lãnh Quận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Sách những tấm gương bình dị tỏa sáng giữa đời thường – tập 5 | Phường Cầu  Ông Lãnh Quận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Sách những tấm gương bình dị tỏa sáng giữa đời thường – tập 5 | Phường Cầu  Ông Lãnh Quận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aphicFrame>
        <p:nvGraphicFramePr>
          <p:cNvPr id="5" name="Diagram 4"/>
          <p:cNvGraphicFramePr/>
          <p:nvPr/>
        </p:nvGraphicFramePr>
        <p:xfrm>
          <a:off x="145636" y="838200"/>
          <a:ext cx="8769764" cy="57953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Oval 7"/>
          <p:cNvSpPr/>
          <p:nvPr/>
        </p:nvSpPr>
        <p:spPr>
          <a:xfrm>
            <a:off x="3276600" y="2743200"/>
            <a:ext cx="2514600" cy="2362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dirty="0"/>
          </a:p>
          <a:p>
            <a:pPr algn="ctr"/>
            <a:endParaRPr lang="vi-VN" dirty="0"/>
          </a:p>
          <a:p>
            <a:pPr algn="ctr"/>
            <a:r>
              <a:rPr lang="vi-VN" dirty="0">
                <a:solidFill>
                  <a:srgbClr val="002060"/>
                </a:solidFill>
              </a:rPr>
              <a:t>05 nhóm giải pháp khơi dậy, phát huy nét đặc trưng, tính cách văn hóa con người Thành phố</a:t>
            </a:r>
            <a:endParaRPr lang="vi-VN" dirty="0">
              <a:solidFill>
                <a:srgbClr val="002060"/>
              </a:solidFill>
            </a:endParaRPr>
          </a:p>
          <a:p>
            <a:pPr algn="ctr"/>
            <a:endParaRPr lang="vi-VN" dirty="0"/>
          </a:p>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68580" tIns="34290" rIns="68580" bIns="34290" rtlCol="0" anchor="t" anchorCtr="0">
            <a:noAutofit/>
          </a:bodyPr>
          <a:lstStyle/>
          <a:p>
            <a:pPr marL="319405" marR="0" lvl="0" indent="-319405" algn="r" defTabSz="914400" rtl="0" eaLnBrk="0" fontAlgn="base" latinLnBrk="0" hangingPunct="0">
              <a:lnSpc>
                <a:spcPct val="100000"/>
              </a:lnSpc>
              <a:spcBef>
                <a:spcPct val="0"/>
              </a:spcBef>
              <a:spcAft>
                <a:spcPct val="0"/>
              </a:spcAft>
              <a:buClr>
                <a:srgbClr val="C3260C"/>
              </a:buClr>
              <a:buSzPct val="128000"/>
              <a:buFont typeface="Georgia" panose="02040502050405020303" pitchFamily="18" charset="0"/>
              <a:buChar char="*"/>
              <a:defRPr/>
            </a:pPr>
            <a:endParaRPr kumimoji="0" lang="vi-VN" sz="3450" b="1" i="0" u="none" strike="noStrike" kern="1200" cap="none" spc="0" normalizeH="0" baseline="0" noProof="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55299" name="Content Placeholder 2"/>
          <p:cNvSpPr>
            <a:spLocks noGrp="1"/>
          </p:cNvSpPr>
          <p:nvPr>
            <p:ph sz="quarter" idx="13"/>
          </p:nvPr>
        </p:nvSpPr>
        <p:spPr>
          <a:xfrm>
            <a:off x="1143000" y="1406129"/>
            <a:ext cx="6400800" cy="2606278"/>
          </a:xfrm>
        </p:spPr>
        <p:txBody>
          <a:bodyPr vert="horz" wrap="square" lIns="68580" tIns="34290" rIns="68580" bIns="34290" anchor="t" anchorCtr="0"/>
          <a:p>
            <a:pPr>
              <a:buClr>
                <a:srgbClr val="C3260C"/>
              </a:buClr>
              <a:buSzPct val="130000"/>
              <a:buFont typeface="Georgia" panose="02040502050405020303" pitchFamily="18" charset="0"/>
            </a:pPr>
            <a:endParaRPr lang="vi-VN" altLang="vi-VN" dirty="0">
              <a:latin typeface="Arial" panose="020B0604020202020204" pitchFamily="34" charset="0"/>
            </a:endParaRPr>
          </a:p>
        </p:txBody>
      </p:sp>
      <p:pic>
        <p:nvPicPr>
          <p:cNvPr id="55300" name="Picture 3"/>
          <p:cNvPicPr>
            <a:picLocks noChangeAspect="1"/>
          </p:cNvPicPr>
          <p:nvPr/>
        </p:nvPicPr>
        <p:blipFill>
          <a:blip r:embed="rId1"/>
          <a:stretch>
            <a:fillRect/>
          </a:stretch>
        </p:blipFill>
        <p:spPr>
          <a:xfrm>
            <a:off x="0" y="0"/>
            <a:ext cx="9143365" cy="6838315"/>
          </a:xfrm>
          <a:prstGeom prst="rect">
            <a:avLst/>
          </a:prstGeom>
          <a:noFill/>
          <a:ln w="9525">
            <a:noFill/>
          </a:ln>
        </p:spPr>
      </p:pic>
      <p:sp>
        <p:nvSpPr>
          <p:cNvPr id="55301" name="TextBox 4"/>
          <p:cNvSpPr txBox="1"/>
          <p:nvPr/>
        </p:nvSpPr>
        <p:spPr>
          <a:xfrm>
            <a:off x="5562600" y="6324600"/>
            <a:ext cx="3486150" cy="299085"/>
          </a:xfrm>
          <a:prstGeom prst="rect">
            <a:avLst/>
          </a:prstGeom>
          <a:noFill/>
          <a:ln w="9525">
            <a:noFill/>
          </a:ln>
        </p:spPr>
        <p:txBody>
          <a:bodyPr>
            <a:spAutoFit/>
          </a:bodyPr>
          <a:p>
            <a:r>
              <a:rPr lang="vi-VN" altLang="vi-VN" sz="1350" b="1" dirty="0">
                <a:solidFill>
                  <a:schemeClr val="bg1"/>
                </a:solidFill>
                <a:latin typeface="Times New Roman" panose="02020603050405020304" charset="0"/>
                <a:cs typeface="Times New Roman" panose="02020603050405020304" charset="0"/>
              </a:rPr>
              <a:t>BAN TUYÊN GIÁO QUẬN ỦY QUẬN 1</a:t>
            </a:r>
            <a:endParaRPr lang="vi-VN" altLang="vi-VN" sz="1350" b="1" dirty="0">
              <a:solidFill>
                <a:schemeClr val="bg1"/>
              </a:solidFill>
              <a:latin typeface="Times New Roman" panose="02020603050405020304" charset="0"/>
              <a:ea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6443"/>
            <a:ext cx="9144000" cy="682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 y="0"/>
            <a:ext cx="9182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chemeClr val="accent2">
                    <a:lumMod val="75000"/>
                  </a:schemeClr>
                </a:solidFill>
                <a:latin typeface="Arial Narrow" panose="020B0606020202030204" pitchFamily="34" charset="0"/>
              </a:rPr>
              <a:t>PHẦN 1. </a:t>
            </a:r>
            <a:r>
              <a:rPr lang="vi-VN" b="1" dirty="0">
                <a:solidFill>
                  <a:schemeClr val="accent2">
                    <a:lumMod val="75000"/>
                  </a:schemeClr>
                </a:solidFill>
              </a:rPr>
              <a:t>TƯ TƯỞNG, ĐẠO ĐỨC, PHONG CÁCH</a:t>
            </a:r>
            <a:r>
              <a:rPr lang="en-US" b="1" dirty="0">
                <a:solidFill>
                  <a:schemeClr val="accent2">
                    <a:lumMod val="75000"/>
                  </a:schemeClr>
                </a:solidFill>
                <a:latin typeface="Arial Narrow" panose="020B0606020202030204" pitchFamily="34" charset="0"/>
              </a:rPr>
              <a:t> </a:t>
            </a:r>
            <a:r>
              <a:rPr lang="vi-VN" b="1" dirty="0">
                <a:solidFill>
                  <a:schemeClr val="accent2">
                    <a:lumMod val="75000"/>
                  </a:schemeClr>
                </a:solidFill>
              </a:rPr>
              <a:t>HỒ CHÍ MINH VỀ PHÁT HUY </a:t>
            </a:r>
            <a:endParaRPr lang="en-US" b="1" dirty="0">
              <a:solidFill>
                <a:schemeClr val="accent2">
                  <a:lumMod val="75000"/>
                </a:schemeClr>
              </a:solidFill>
            </a:endParaRPr>
          </a:p>
          <a:p>
            <a:pPr algn="ctr"/>
            <a:r>
              <a:rPr lang="vi-VN" b="1" dirty="0">
                <a:solidFill>
                  <a:schemeClr val="accent2">
                    <a:lumMod val="75000"/>
                  </a:schemeClr>
                </a:solidFill>
              </a:rPr>
              <a:t>GIÁ TRỊ VĂN HÓA, CON NGƯỜI VIỆT NAM </a:t>
            </a:r>
            <a:endParaRPr lang="en-US" b="1" dirty="0">
              <a:solidFill>
                <a:schemeClr val="accent2">
                  <a:lumMod val="75000"/>
                </a:schemeClr>
              </a:solidFill>
              <a:latin typeface="Arial Narrow" panose="020B0606020202030204" pitchFamily="34" charset="0"/>
            </a:endParaRPr>
          </a:p>
        </p:txBody>
      </p:sp>
      <p:pic>
        <p:nvPicPr>
          <p:cNvPr id="3078" name="Picture 6" descr="Vài nét về phẩm chất hài hước liên văn hóa của Bác H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70" y="1676400"/>
            <a:ext cx="3309729" cy="21964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20 MẨU CHUYỆN HAY KỂ VỀ BÁC HỒ Ý NGHĨA NHẤT, GIÚP CON NGƯỜI HOÀN TH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67" y="4085820"/>
            <a:ext cx="3336233" cy="22727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799" y="1839051"/>
            <a:ext cx="5234609" cy="4493538"/>
          </a:xfrm>
          <a:prstGeom prst="rect">
            <a:avLst/>
          </a:prstGeom>
        </p:spPr>
        <p:txBody>
          <a:bodyPr wrap="square">
            <a:spAutoFit/>
          </a:bodyPr>
          <a:lstStyle/>
          <a:p>
            <a:pPr algn="ctr"/>
            <a:r>
              <a:rPr lang="en-US" sz="2600" b="1" dirty="0">
                <a:solidFill>
                  <a:schemeClr val="accent6">
                    <a:lumMod val="50000"/>
                  </a:schemeClr>
                </a:solidFill>
                <a:latin typeface="Arial" panose="020B0604020202020204" pitchFamily="34" charset="0"/>
                <a:cs typeface="Arial" panose="020B0604020202020204" pitchFamily="34" charset="0"/>
              </a:rPr>
              <a:t>5 </a:t>
            </a:r>
            <a:r>
              <a:rPr lang="en-US" sz="2600" b="1" dirty="0" err="1">
                <a:solidFill>
                  <a:schemeClr val="accent6">
                    <a:lumMod val="50000"/>
                  </a:schemeClr>
                </a:solidFill>
                <a:latin typeface="Arial" panose="020B0604020202020204" pitchFamily="34" charset="0"/>
                <a:cs typeface="Arial" panose="020B0604020202020204" pitchFamily="34" charset="0"/>
              </a:rPr>
              <a:t>quan</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điểm</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của</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Bác</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vê</a:t>
            </a:r>
            <a:r>
              <a:rPr lang="en-US" sz="2600" b="1" dirty="0">
                <a:solidFill>
                  <a:schemeClr val="accent6">
                    <a:lumMod val="50000"/>
                  </a:schemeClr>
                </a:solidFill>
                <a:latin typeface="Arial" panose="020B0604020202020204" pitchFamily="34" charset="0"/>
                <a:cs typeface="Arial" panose="020B0604020202020204" pitchFamily="34" charset="0"/>
              </a:rPr>
              <a:t>̀ </a:t>
            </a:r>
            <a:endParaRPr lang="en-US" sz="2600" b="1" dirty="0">
              <a:solidFill>
                <a:schemeClr val="accent6">
                  <a:lumMod val="50000"/>
                </a:schemeClr>
              </a:solidFill>
              <a:latin typeface="Arial" panose="020B0604020202020204" pitchFamily="34" charset="0"/>
              <a:cs typeface="Arial" panose="020B0604020202020204" pitchFamily="34" charset="0"/>
            </a:endParaRPr>
          </a:p>
          <a:p>
            <a:pPr algn="ctr"/>
            <a:r>
              <a:rPr lang="en-US" sz="2600" b="1" dirty="0" err="1">
                <a:solidFill>
                  <a:schemeClr val="accent6">
                    <a:lumMod val="50000"/>
                  </a:schemeClr>
                </a:solidFill>
                <a:latin typeface="Arial" panose="020B0604020202020204" pitchFamily="34" charset="0"/>
                <a:cs typeface="Arial" panose="020B0604020202020204" pitchFamily="34" charset="0"/>
              </a:rPr>
              <a:t>xây</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dựng</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nền</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văn</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hóa</a:t>
            </a:r>
            <a:r>
              <a:rPr lang="en-US" sz="2600" b="1" dirty="0">
                <a:solidFill>
                  <a:schemeClr val="accent6">
                    <a:lumMod val="50000"/>
                  </a:schemeClr>
                </a:solidFill>
                <a:latin typeface="Arial" panose="020B0604020202020204" pitchFamily="34" charset="0"/>
                <a:cs typeface="Arial" panose="020B0604020202020204" pitchFamily="34" charset="0"/>
              </a:rPr>
              <a:t> </a:t>
            </a:r>
            <a:r>
              <a:rPr lang="en-US" sz="2600" b="1" dirty="0" err="1">
                <a:solidFill>
                  <a:schemeClr val="accent6">
                    <a:lumMod val="50000"/>
                  </a:schemeClr>
                </a:solidFill>
                <a:latin typeface="Arial" panose="020B0604020202020204" pitchFamily="34" charset="0"/>
                <a:cs typeface="Arial" panose="020B0604020202020204" pitchFamily="34" charset="0"/>
              </a:rPr>
              <a:t>mới</a:t>
            </a:r>
            <a:r>
              <a:rPr lang="en-US" sz="2600" b="1" dirty="0">
                <a:solidFill>
                  <a:schemeClr val="accent6">
                    <a:lumMod val="50000"/>
                  </a:schemeClr>
                </a:solidFill>
                <a:latin typeface="Arial" panose="020B0604020202020204" pitchFamily="34" charset="0"/>
                <a:cs typeface="Arial" panose="020B0604020202020204" pitchFamily="34" charset="0"/>
              </a:rPr>
              <a:t> </a:t>
            </a:r>
            <a:endParaRPr lang="en-US" sz="2600" b="1" dirty="0">
              <a:solidFill>
                <a:schemeClr val="accent6">
                  <a:lumMod val="50000"/>
                </a:schemeClr>
              </a:solidFill>
              <a:latin typeface="Arial" panose="020B0604020202020204" pitchFamily="34" charset="0"/>
              <a:cs typeface="Arial" panose="020B0604020202020204" pitchFamily="34" charset="0"/>
            </a:endParaRPr>
          </a:p>
          <a:p>
            <a:pPr algn="just"/>
            <a:r>
              <a:rPr lang="vi-VN" sz="2600" dirty="0">
                <a:solidFill>
                  <a:srgbClr val="FF0000"/>
                </a:solidFill>
              </a:rPr>
              <a:t>1</a:t>
            </a:r>
            <a:r>
              <a:rPr lang="en-US" sz="2600" dirty="0">
                <a:solidFill>
                  <a:srgbClr val="FF0000"/>
                </a:solidFill>
              </a:rPr>
              <a:t>. </a:t>
            </a:r>
            <a:r>
              <a:rPr lang="vi-VN" sz="2600" b="1" i="1" dirty="0">
                <a:solidFill>
                  <a:srgbClr val="FF0000"/>
                </a:solidFill>
              </a:rPr>
              <a:t>Xây dựng tâm lý</a:t>
            </a:r>
            <a:r>
              <a:rPr lang="vi-VN" sz="2600" dirty="0">
                <a:solidFill>
                  <a:srgbClr val="FF0000"/>
                </a:solidFill>
              </a:rPr>
              <a:t>:</a:t>
            </a:r>
            <a:r>
              <a:rPr lang="vi-VN" sz="2600" dirty="0">
                <a:solidFill>
                  <a:srgbClr val="3333CC"/>
                </a:solidFill>
              </a:rPr>
              <a:t> tinh thần độc lập tự cường</a:t>
            </a:r>
            <a:endParaRPr lang="en-US" sz="2600" dirty="0">
              <a:solidFill>
                <a:srgbClr val="3333CC"/>
              </a:solidFill>
            </a:endParaRPr>
          </a:p>
          <a:p>
            <a:pPr algn="just"/>
            <a:r>
              <a:rPr lang="vi-VN" sz="2600" dirty="0">
                <a:solidFill>
                  <a:srgbClr val="FF0000"/>
                </a:solidFill>
              </a:rPr>
              <a:t>2</a:t>
            </a:r>
            <a:r>
              <a:rPr lang="en-US" sz="2600" dirty="0">
                <a:solidFill>
                  <a:srgbClr val="FF0000"/>
                </a:solidFill>
              </a:rPr>
              <a:t>. </a:t>
            </a:r>
            <a:r>
              <a:rPr lang="vi-VN" sz="2600" b="1" i="1" dirty="0">
                <a:solidFill>
                  <a:srgbClr val="FF0000"/>
                </a:solidFill>
              </a:rPr>
              <a:t>Xây dựng luân lý</a:t>
            </a:r>
            <a:r>
              <a:rPr lang="vi-VN" sz="2600" dirty="0">
                <a:solidFill>
                  <a:srgbClr val="FF0000"/>
                </a:solidFill>
              </a:rPr>
              <a:t>: </a:t>
            </a:r>
            <a:r>
              <a:rPr lang="vi-VN" sz="2600" dirty="0">
                <a:solidFill>
                  <a:srgbClr val="3333CC"/>
                </a:solidFill>
              </a:rPr>
              <a:t>biết hy sinh mình, làm lợi cho quần chúng</a:t>
            </a:r>
            <a:endParaRPr lang="en-US" sz="2600" dirty="0">
              <a:solidFill>
                <a:srgbClr val="3333CC"/>
              </a:solidFill>
            </a:endParaRPr>
          </a:p>
          <a:p>
            <a:pPr algn="just"/>
            <a:r>
              <a:rPr lang="vi-VN" sz="2600" dirty="0">
                <a:solidFill>
                  <a:srgbClr val="FF0000"/>
                </a:solidFill>
              </a:rPr>
              <a:t>3</a:t>
            </a:r>
            <a:r>
              <a:rPr lang="en-US" sz="2600" dirty="0">
                <a:solidFill>
                  <a:srgbClr val="FF0000"/>
                </a:solidFill>
              </a:rPr>
              <a:t>. </a:t>
            </a:r>
            <a:r>
              <a:rPr lang="vi-VN" sz="2600" b="1" i="1" dirty="0">
                <a:solidFill>
                  <a:srgbClr val="FF0000"/>
                </a:solidFill>
              </a:rPr>
              <a:t>Xây dựng xã hội</a:t>
            </a:r>
            <a:r>
              <a:rPr lang="vi-VN" sz="2600" dirty="0">
                <a:solidFill>
                  <a:srgbClr val="FF0000"/>
                </a:solidFill>
              </a:rPr>
              <a:t>: </a:t>
            </a:r>
            <a:r>
              <a:rPr lang="vi-VN" sz="2600" dirty="0">
                <a:solidFill>
                  <a:srgbClr val="3333CC"/>
                </a:solidFill>
              </a:rPr>
              <a:t>mọi sự nghiệp có liên quan đến phúc lợi của Nhân dân trong xã hội</a:t>
            </a:r>
            <a:endParaRPr lang="en-US" sz="2600" dirty="0">
              <a:solidFill>
                <a:srgbClr val="3333CC"/>
              </a:solidFill>
            </a:endParaRPr>
          </a:p>
          <a:p>
            <a:pPr algn="just"/>
            <a:r>
              <a:rPr lang="vi-VN" sz="2600" dirty="0">
                <a:solidFill>
                  <a:srgbClr val="FF0000"/>
                </a:solidFill>
              </a:rPr>
              <a:t>4</a:t>
            </a:r>
            <a:r>
              <a:rPr lang="en-US" sz="2600" dirty="0">
                <a:solidFill>
                  <a:srgbClr val="FF0000"/>
                </a:solidFill>
              </a:rPr>
              <a:t>. </a:t>
            </a:r>
            <a:r>
              <a:rPr lang="vi-VN" sz="2600" b="1" i="1" dirty="0">
                <a:solidFill>
                  <a:srgbClr val="FF0000"/>
                </a:solidFill>
              </a:rPr>
              <a:t>Xây dựng chính trị</a:t>
            </a:r>
            <a:r>
              <a:rPr lang="vi-VN" sz="2600" dirty="0">
                <a:solidFill>
                  <a:srgbClr val="FF0000"/>
                </a:solidFill>
              </a:rPr>
              <a:t>: </a:t>
            </a:r>
            <a:r>
              <a:rPr lang="vi-VN" sz="2600" dirty="0">
                <a:solidFill>
                  <a:srgbClr val="3333CC"/>
                </a:solidFill>
              </a:rPr>
              <a:t>dân </a:t>
            </a:r>
            <a:r>
              <a:rPr lang="en-US" sz="2600" dirty="0">
                <a:solidFill>
                  <a:srgbClr val="3333CC"/>
                </a:solidFill>
              </a:rPr>
              <a:t>q</a:t>
            </a:r>
            <a:r>
              <a:rPr lang="vi-VN" sz="2600" dirty="0">
                <a:solidFill>
                  <a:srgbClr val="3333CC"/>
                </a:solidFill>
              </a:rPr>
              <a:t>uyền</a:t>
            </a:r>
            <a:endParaRPr lang="en-US" sz="2600" dirty="0">
              <a:solidFill>
                <a:srgbClr val="3333CC"/>
              </a:solidFill>
            </a:endParaRPr>
          </a:p>
          <a:p>
            <a:pPr algn="just"/>
            <a:r>
              <a:rPr lang="vi-VN" sz="2600" dirty="0">
                <a:solidFill>
                  <a:srgbClr val="FF0000"/>
                </a:solidFill>
              </a:rPr>
              <a:t>5</a:t>
            </a:r>
            <a:r>
              <a:rPr lang="en-US" sz="2600" dirty="0">
                <a:solidFill>
                  <a:srgbClr val="FF0000"/>
                </a:solidFill>
              </a:rPr>
              <a:t>. </a:t>
            </a:r>
            <a:r>
              <a:rPr lang="vi-VN" sz="2600" b="1" i="1" dirty="0">
                <a:solidFill>
                  <a:srgbClr val="FF0000"/>
                </a:solidFill>
              </a:rPr>
              <a:t>Xây dựng kinh tế</a:t>
            </a:r>
            <a:endParaRPr lang="vi-VN" sz="2600" b="1" i="1" dirty="0">
              <a:solidFill>
                <a:srgbClr val="FF0000"/>
              </a:solidFill>
            </a:endParaRPr>
          </a:p>
        </p:txBody>
      </p:sp>
      <p:sp>
        <p:nvSpPr>
          <p:cNvPr id="6" name="TextBox 5"/>
          <p:cNvSpPr txBox="1"/>
          <p:nvPr/>
        </p:nvSpPr>
        <p:spPr>
          <a:xfrm>
            <a:off x="0" y="722293"/>
            <a:ext cx="9144000" cy="954107"/>
          </a:xfrm>
          <a:prstGeom prst="rect">
            <a:avLst/>
          </a:prstGeom>
          <a:noFill/>
        </p:spPr>
        <p:txBody>
          <a:bodyPr wrap="square" rtlCol="0">
            <a:spAutoFit/>
          </a:bodyPr>
          <a:lstStyle/>
          <a:p>
            <a:pPr marL="514350" indent="-514350" algn="ctr">
              <a:buAutoNum type="arabicPeriod"/>
            </a:pPr>
            <a:r>
              <a:rPr lang="vi-VN" sz="2800" b="1" dirty="0">
                <a:solidFill>
                  <a:srgbClr val="00B050"/>
                </a:solidFill>
                <a:latin typeface="Arial" panose="020B0604020202020204" pitchFamily="34" charset="0"/>
                <a:cs typeface="Arial" panose="020B0604020202020204" pitchFamily="34" charset="0"/>
              </a:rPr>
              <a:t>Tư tưởng, đạo đức, phong cách</a:t>
            </a:r>
            <a:r>
              <a:rPr lang="en-US" sz="2800" b="1" dirty="0">
                <a:solidFill>
                  <a:srgbClr val="00B050"/>
                </a:solidFill>
                <a:latin typeface="Arial" panose="020B0604020202020204" pitchFamily="34" charset="0"/>
                <a:cs typeface="Arial" panose="020B0604020202020204" pitchFamily="34" charset="0"/>
              </a:rPr>
              <a:t> </a:t>
            </a:r>
            <a:endParaRPr lang="en-US" sz="2800" b="1" dirty="0">
              <a:solidFill>
                <a:srgbClr val="00B050"/>
              </a:solidFill>
              <a:latin typeface="Arial" panose="020B0604020202020204" pitchFamily="34" charset="0"/>
              <a:cs typeface="Arial" panose="020B0604020202020204" pitchFamily="34" charset="0"/>
            </a:endParaRPr>
          </a:p>
          <a:p>
            <a:pPr algn="ctr"/>
            <a:r>
              <a:rPr lang="vi-VN" sz="2800" b="1" dirty="0">
                <a:solidFill>
                  <a:srgbClr val="00B050"/>
                </a:solidFill>
                <a:latin typeface="Arial" panose="020B0604020202020204" pitchFamily="34" charset="0"/>
                <a:cs typeface="Arial" panose="020B0604020202020204" pitchFamily="34" charset="0"/>
              </a:rPr>
              <a:t>Hồ Chí Minh về văn hóa</a:t>
            </a:r>
            <a:endParaRPr lang="vi-VN" sz="2800" dirty="0">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2845"/>
            <a:ext cx="9144000" cy="682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 y="0"/>
            <a:ext cx="9182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chemeClr val="accent2">
                    <a:lumMod val="75000"/>
                  </a:schemeClr>
                </a:solidFill>
                <a:latin typeface="Arial Narrow" panose="020B0606020202030204" pitchFamily="34" charset="0"/>
              </a:rPr>
              <a:t>PHẦN 1. </a:t>
            </a:r>
            <a:r>
              <a:rPr lang="vi-VN" b="1" dirty="0">
                <a:solidFill>
                  <a:schemeClr val="accent2">
                    <a:lumMod val="75000"/>
                  </a:schemeClr>
                </a:solidFill>
              </a:rPr>
              <a:t>TƯ TƯỞNG, ĐẠO ĐỨC, PHONG CÁCH</a:t>
            </a:r>
            <a:r>
              <a:rPr lang="en-US" b="1" dirty="0">
                <a:solidFill>
                  <a:schemeClr val="accent2">
                    <a:lumMod val="75000"/>
                  </a:schemeClr>
                </a:solidFill>
                <a:latin typeface="Arial Narrow" panose="020B0606020202030204" pitchFamily="34" charset="0"/>
              </a:rPr>
              <a:t> </a:t>
            </a:r>
            <a:r>
              <a:rPr lang="vi-VN" b="1" dirty="0">
                <a:solidFill>
                  <a:schemeClr val="accent2">
                    <a:lumMod val="75000"/>
                  </a:schemeClr>
                </a:solidFill>
              </a:rPr>
              <a:t>HỒ CHÍ MINH VỀ PHÁT HUY </a:t>
            </a:r>
            <a:endParaRPr lang="en-US" b="1" dirty="0">
              <a:solidFill>
                <a:schemeClr val="accent2">
                  <a:lumMod val="75000"/>
                </a:schemeClr>
              </a:solidFill>
            </a:endParaRPr>
          </a:p>
          <a:p>
            <a:pPr algn="ctr"/>
            <a:r>
              <a:rPr lang="vi-VN" b="1" dirty="0">
                <a:solidFill>
                  <a:schemeClr val="accent2">
                    <a:lumMod val="75000"/>
                  </a:schemeClr>
                </a:solidFill>
              </a:rPr>
              <a:t>GIÁ TRỊ VĂN HÓA, CON NGƯỜI VIỆT NAM </a:t>
            </a:r>
            <a:endParaRPr lang="en-US" b="1" dirty="0">
              <a:solidFill>
                <a:schemeClr val="accent2">
                  <a:lumMod val="75000"/>
                </a:schemeClr>
              </a:solidFill>
              <a:latin typeface="Arial Narrow" panose="020B0606020202030204" pitchFamily="34" charset="0"/>
            </a:endParaRPr>
          </a:p>
        </p:txBody>
      </p:sp>
      <p:sp>
        <p:nvSpPr>
          <p:cNvPr id="6" name="TextBox 5"/>
          <p:cNvSpPr txBox="1"/>
          <p:nvPr/>
        </p:nvSpPr>
        <p:spPr>
          <a:xfrm>
            <a:off x="0" y="728919"/>
            <a:ext cx="9144000" cy="954107"/>
          </a:xfrm>
          <a:prstGeom prst="rect">
            <a:avLst/>
          </a:prstGeom>
          <a:noFill/>
        </p:spPr>
        <p:txBody>
          <a:bodyPr wrap="square" rtlCol="0">
            <a:spAutoFit/>
          </a:bodyPr>
          <a:lstStyle/>
          <a:p>
            <a:pPr marL="514350" indent="-514350" algn="ctr">
              <a:buAutoNum type="arabicPeriod"/>
            </a:pPr>
            <a:r>
              <a:rPr lang="vi-VN" sz="2800" b="1" dirty="0">
                <a:solidFill>
                  <a:srgbClr val="00B050"/>
                </a:solidFill>
                <a:latin typeface="Arial" panose="020B0604020202020204" pitchFamily="34" charset="0"/>
                <a:cs typeface="Arial" panose="020B0604020202020204" pitchFamily="34" charset="0"/>
              </a:rPr>
              <a:t>Tư tưởng, đạo đức, phong cách</a:t>
            </a:r>
            <a:r>
              <a:rPr lang="en-US" sz="2800" b="1" dirty="0">
                <a:solidFill>
                  <a:srgbClr val="00B050"/>
                </a:solidFill>
                <a:latin typeface="Arial" panose="020B0604020202020204" pitchFamily="34" charset="0"/>
                <a:cs typeface="Arial" panose="020B0604020202020204" pitchFamily="34" charset="0"/>
              </a:rPr>
              <a:t> </a:t>
            </a:r>
            <a:endParaRPr lang="en-US" sz="2800" b="1" dirty="0">
              <a:solidFill>
                <a:srgbClr val="00B050"/>
              </a:solidFill>
              <a:latin typeface="Arial" panose="020B0604020202020204" pitchFamily="34" charset="0"/>
              <a:cs typeface="Arial" panose="020B0604020202020204" pitchFamily="34" charset="0"/>
            </a:endParaRPr>
          </a:p>
          <a:p>
            <a:pPr algn="ctr"/>
            <a:r>
              <a:rPr lang="vi-VN" sz="2800" b="1" dirty="0">
                <a:solidFill>
                  <a:srgbClr val="00B050"/>
                </a:solidFill>
                <a:latin typeface="Arial" panose="020B0604020202020204" pitchFamily="34" charset="0"/>
                <a:cs typeface="Arial" panose="020B0604020202020204" pitchFamily="34" charset="0"/>
              </a:rPr>
              <a:t>Hồ Chí Minh về văn hóa</a:t>
            </a:r>
            <a:endParaRPr lang="vi-VN" sz="2800" dirty="0">
              <a:solidFill>
                <a:srgbClr val="00B050"/>
              </a:solidFill>
              <a:latin typeface="Arial" panose="020B0604020202020204" pitchFamily="34" charset="0"/>
              <a:cs typeface="Arial" panose="020B0604020202020204" pitchFamily="34" charset="0"/>
            </a:endParaRPr>
          </a:p>
        </p:txBody>
      </p:sp>
      <p:sp>
        <p:nvSpPr>
          <p:cNvPr id="2" name="Oval 1"/>
          <p:cNvSpPr/>
          <p:nvPr/>
        </p:nvSpPr>
        <p:spPr>
          <a:xfrm>
            <a:off x="307975" y="2324100"/>
            <a:ext cx="1676400" cy="3581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rgbClr val="FF0000"/>
                </a:solidFill>
                <a:cs typeface="Arial" panose="020B0604020202020204" pitchFamily="34" charset="0"/>
              </a:rPr>
              <a:t>Vị trí, </a:t>
            </a:r>
            <a:r>
              <a:rPr lang="en-US" sz="2800" dirty="0" err="1">
                <a:solidFill>
                  <a:srgbClr val="FF0000"/>
                </a:solidFill>
                <a:cs typeface="Arial" panose="020B0604020202020204" pitchFamily="34" charset="0"/>
              </a:rPr>
              <a:t>vai</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tro</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của</a:t>
            </a:r>
            <a:r>
              <a:rPr lang="en-US" sz="2800" dirty="0">
                <a:solidFill>
                  <a:srgbClr val="FF0000"/>
                </a:solidFill>
                <a:cs typeface="Arial" panose="020B0604020202020204" pitchFamily="34" charset="0"/>
              </a:rPr>
              <a:t> </a:t>
            </a:r>
            <a:endParaRPr lang="en-US" sz="2800" dirty="0">
              <a:solidFill>
                <a:srgbClr val="FF0000"/>
              </a:solidFill>
              <a:cs typeface="Arial" panose="020B0604020202020204" pitchFamily="34" charset="0"/>
            </a:endParaRPr>
          </a:p>
          <a:p>
            <a:pPr algn="ctr"/>
            <a:r>
              <a:rPr lang="en-US" sz="2800" dirty="0" err="1">
                <a:solidFill>
                  <a:srgbClr val="FF0000"/>
                </a:solidFill>
                <a:cs typeface="Arial" panose="020B0604020202020204" pitchFamily="34" charset="0"/>
              </a:rPr>
              <a:t>văn</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hóa</a:t>
            </a:r>
            <a:endParaRPr lang="en-US" sz="2800" dirty="0">
              <a:solidFill>
                <a:srgbClr val="FF0000"/>
              </a:solidFill>
              <a:cs typeface="Arial" panose="020B0604020202020204" pitchFamily="34" charset="0"/>
            </a:endParaRPr>
          </a:p>
        </p:txBody>
      </p:sp>
      <p:sp>
        <p:nvSpPr>
          <p:cNvPr id="3" name="Oval 2"/>
          <p:cNvSpPr/>
          <p:nvPr/>
        </p:nvSpPr>
        <p:spPr>
          <a:xfrm>
            <a:off x="2100332" y="1828800"/>
            <a:ext cx="3233668" cy="1295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Là</a:t>
            </a:r>
            <a:r>
              <a:rPr lang="vi-VN" sz="2400" dirty="0">
                <a:latin typeface="Arial" panose="020B0604020202020204" pitchFamily="34" charset="0"/>
                <a:cs typeface="Arial" panose="020B0604020202020204" pitchFamily="34" charset="0"/>
              </a:rPr>
              <a:t> mục tiêu, động lực của </a:t>
            </a:r>
            <a:endParaRPr lang="en-US" sz="2400" dirty="0">
              <a:latin typeface="Arial" panose="020B0604020202020204" pitchFamily="34" charset="0"/>
              <a:cs typeface="Arial" panose="020B0604020202020204" pitchFamily="34" charset="0"/>
            </a:endParaRPr>
          </a:p>
          <a:p>
            <a:pPr algn="ctr"/>
            <a:r>
              <a:rPr lang="vi-VN" sz="2400" dirty="0">
                <a:latin typeface="Arial" panose="020B0604020202020204" pitchFamily="34" charset="0"/>
                <a:cs typeface="Arial" panose="020B0604020202020204" pitchFamily="34" charset="0"/>
              </a:rPr>
              <a:t>sự nghiệp</a:t>
            </a:r>
            <a:r>
              <a:rPr lang="en-US" sz="2400" dirty="0">
                <a:latin typeface="Arial" panose="020B0604020202020204" pitchFamily="34" charset="0"/>
                <a:cs typeface="Arial" panose="020B0604020202020204" pitchFamily="34" charset="0"/>
              </a:rPr>
              <a:t> CM</a:t>
            </a:r>
            <a:endParaRPr lang="vi-VN" sz="2400" dirty="0">
              <a:latin typeface="Arial" panose="020B0604020202020204" pitchFamily="34" charset="0"/>
              <a:cs typeface="Arial" panose="020B0604020202020204" pitchFamily="34" charset="0"/>
            </a:endParaRPr>
          </a:p>
        </p:txBody>
      </p:sp>
      <p:sp>
        <p:nvSpPr>
          <p:cNvPr id="10" name="Oval 9"/>
          <p:cNvSpPr/>
          <p:nvPr/>
        </p:nvSpPr>
        <p:spPr>
          <a:xfrm>
            <a:off x="2100333" y="3382475"/>
            <a:ext cx="3233668" cy="1600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P</a:t>
            </a:r>
            <a:r>
              <a:rPr lang="vi-VN" sz="2000" dirty="0">
                <a:latin typeface="Arial" panose="020B0604020202020204" pitchFamily="34" charset="0"/>
                <a:cs typeface="Arial" panose="020B0604020202020204" pitchFamily="34" charset="0"/>
              </a:rPr>
              <a:t>hục vụ </a:t>
            </a:r>
            <a:endParaRPr lang="en-US" sz="2000" dirty="0">
              <a:latin typeface="Arial" panose="020B0604020202020204" pitchFamily="34" charset="0"/>
              <a:cs typeface="Arial" panose="020B0604020202020204" pitchFamily="34" charset="0"/>
            </a:endParaRPr>
          </a:p>
          <a:p>
            <a:pPr algn="ctr"/>
            <a:r>
              <a:rPr lang="vi-VN" sz="2000" dirty="0">
                <a:latin typeface="Arial" panose="020B0604020202020204" pitchFamily="34" charset="0"/>
                <a:cs typeface="Arial" panose="020B0604020202020204" pitchFamily="34" charset="0"/>
              </a:rPr>
              <a:t>quần chúng </a:t>
            </a:r>
            <a:endParaRPr lang="en-US" sz="2000" dirty="0">
              <a:latin typeface="Arial" panose="020B0604020202020204" pitchFamily="34" charset="0"/>
              <a:cs typeface="Arial" panose="020B0604020202020204" pitchFamily="34" charset="0"/>
            </a:endParaRPr>
          </a:p>
          <a:p>
            <a:pPr algn="ctr"/>
            <a:r>
              <a:rPr lang="vi-VN" sz="2000" dirty="0">
                <a:latin typeface="Arial" panose="020B0604020202020204" pitchFamily="34" charset="0"/>
                <a:cs typeface="Arial" panose="020B0604020202020204" pitchFamily="34" charset="0"/>
              </a:rPr>
              <a:t>Nhân dân</a:t>
            </a:r>
            <a:endParaRPr lang="en-US" sz="2000" dirty="0">
              <a:latin typeface="Arial" panose="020B0604020202020204" pitchFamily="34" charset="0"/>
              <a:cs typeface="Arial" panose="020B0604020202020204" pitchFamily="34" charset="0"/>
            </a:endParaRPr>
          </a:p>
          <a:p>
            <a:pPr algn="ctr"/>
            <a:r>
              <a:rPr lang="en-US" sz="2000" dirty="0">
                <a:solidFill>
                  <a:srgbClr val="FF0000"/>
                </a:solidFill>
                <a:latin typeface="Arial" panose="020B0604020202020204" pitchFamily="34" charset="0"/>
                <a:cs typeface="Arial" panose="020B0604020202020204" pitchFamily="34" charset="0"/>
              </a:rPr>
              <a:t>“</a:t>
            </a:r>
            <a:r>
              <a:rPr lang="en-US" sz="2000" dirty="0" err="1">
                <a:solidFill>
                  <a:srgbClr val="FF0000"/>
                </a:solidFill>
                <a:latin typeface="Arial" panose="020B0604020202020204" pitchFamily="34" charset="0"/>
                <a:cs typeface="Arial" panose="020B0604020202020204" pitchFamily="34" charset="0"/>
              </a:rPr>
              <a:t>lấy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dân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làm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gốc</a:t>
            </a:r>
            <a:r>
              <a:rPr lang="en-US" sz="2000" dirty="0">
                <a:solidFill>
                  <a:srgbClr val="FF0000"/>
                </a:solidFill>
                <a:latin typeface="Arial" panose="020B0604020202020204" pitchFamily="34" charset="0"/>
                <a:cs typeface="Arial" panose="020B0604020202020204" pitchFamily="34" charset="0"/>
              </a:rPr>
              <a:t>”</a:t>
            </a:r>
            <a:endParaRPr lang="vi-VN" sz="2000" dirty="0">
              <a:solidFill>
                <a:srgbClr val="FF0000"/>
              </a:solidFill>
              <a:latin typeface="Arial" panose="020B0604020202020204" pitchFamily="34" charset="0"/>
              <a:cs typeface="Arial" panose="020B0604020202020204" pitchFamily="34" charset="0"/>
            </a:endParaRPr>
          </a:p>
        </p:txBody>
      </p:sp>
      <p:sp>
        <p:nvSpPr>
          <p:cNvPr id="7" name="AutoShape 2" descr="Hồ Chí Minh – Người kiến tạo những giá trị “văn hóa tương lai” | Báo Lạng  Sơ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4" descr="Hồ Chí Minh – Người kiến tạo những giá trị “văn hóa tương lai” | Báo Lạng  Sơ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198" name="Picture 6" descr="https://baohaiquanvietnam.vn/storage/users/user_6/nawm%202020/th%C3%A1ng%205-2020/18-5/7e7a3-d0d7a397de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1828800"/>
            <a:ext cx="3525253" cy="220435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Top 101 hình ảnh đẹp Bác Hồ-vị lãnh tụ kính yêu của dân tộ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399" y="4275201"/>
            <a:ext cx="3525254" cy="2269998"/>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2100332" y="5269677"/>
            <a:ext cx="3233668" cy="1219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VH là </a:t>
            </a:r>
            <a:r>
              <a:rPr lang="en-US" sz="2400" dirty="0" err="1">
                <a:latin typeface="Arial" panose="020B0604020202020204" pitchFamily="34" charset="0"/>
                <a:cs typeface="Arial" panose="020B0604020202020204" pitchFamily="34" charset="0"/>
              </a:rPr>
              <a:t>một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mặt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trận</a:t>
            </a:r>
            <a:endParaRPr lang="vi-VN" sz="24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9372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chemeClr val="accent2">
                    <a:lumMod val="75000"/>
                  </a:schemeClr>
                </a:solidFill>
                <a:latin typeface="Arial Narrow" panose="020B0606020202030204" pitchFamily="34" charset="0"/>
              </a:rPr>
              <a:t>PHẦN 1. </a:t>
            </a:r>
            <a:r>
              <a:rPr lang="vi-VN" b="1" dirty="0">
                <a:solidFill>
                  <a:schemeClr val="accent2">
                    <a:lumMod val="75000"/>
                  </a:schemeClr>
                </a:solidFill>
              </a:rPr>
              <a:t>TƯ TƯỞNG, ĐẠO ĐỨC, PHONG CÁCH</a:t>
            </a:r>
            <a:r>
              <a:rPr lang="en-US" b="1" dirty="0">
                <a:solidFill>
                  <a:schemeClr val="accent2">
                    <a:lumMod val="75000"/>
                  </a:schemeClr>
                </a:solidFill>
                <a:latin typeface="Arial Narrow" panose="020B0606020202030204" pitchFamily="34" charset="0"/>
              </a:rPr>
              <a:t> </a:t>
            </a:r>
            <a:r>
              <a:rPr lang="vi-VN" b="1" dirty="0">
                <a:solidFill>
                  <a:schemeClr val="accent2">
                    <a:lumMod val="75000"/>
                  </a:schemeClr>
                </a:solidFill>
              </a:rPr>
              <a:t>HỒ CHÍ MINH VỀ PHÁT HUY </a:t>
            </a:r>
            <a:endParaRPr lang="en-US" b="1" dirty="0">
              <a:solidFill>
                <a:schemeClr val="accent2">
                  <a:lumMod val="75000"/>
                </a:schemeClr>
              </a:solidFill>
            </a:endParaRPr>
          </a:p>
          <a:p>
            <a:pPr algn="ctr"/>
            <a:r>
              <a:rPr lang="vi-VN" b="1" dirty="0">
                <a:solidFill>
                  <a:schemeClr val="accent2">
                    <a:lumMod val="75000"/>
                  </a:schemeClr>
                </a:solidFill>
              </a:rPr>
              <a:t>GIÁ TRỊ VĂN HÓA, CON NGƯỜI VIỆT NAM </a:t>
            </a:r>
            <a:endParaRPr lang="en-US" b="1" dirty="0">
              <a:solidFill>
                <a:schemeClr val="accent2">
                  <a:lumMod val="75000"/>
                </a:schemeClr>
              </a:solidFill>
              <a:latin typeface="Arial Narrow" panose="020B0606020202030204" pitchFamily="34" charset="0"/>
            </a:endParaRPr>
          </a:p>
        </p:txBody>
      </p:sp>
      <p:sp>
        <p:nvSpPr>
          <p:cNvPr id="5" name="TextBox 4"/>
          <p:cNvSpPr txBox="1"/>
          <p:nvPr/>
        </p:nvSpPr>
        <p:spPr>
          <a:xfrm>
            <a:off x="0" y="728919"/>
            <a:ext cx="9144000" cy="954107"/>
          </a:xfrm>
          <a:prstGeom prst="rect">
            <a:avLst/>
          </a:prstGeom>
          <a:noFill/>
        </p:spPr>
        <p:txBody>
          <a:bodyPr wrap="square" rtlCol="0">
            <a:spAutoFit/>
          </a:bodyPr>
          <a:lstStyle/>
          <a:p>
            <a:pPr marL="514350" indent="-514350" algn="ctr">
              <a:buAutoNum type="arabicPeriod"/>
            </a:pPr>
            <a:r>
              <a:rPr lang="vi-VN" sz="2800" b="1" dirty="0">
                <a:solidFill>
                  <a:srgbClr val="00B050"/>
                </a:solidFill>
                <a:latin typeface="Arial" panose="020B0604020202020204" pitchFamily="34" charset="0"/>
                <a:cs typeface="Arial" panose="020B0604020202020204" pitchFamily="34" charset="0"/>
              </a:rPr>
              <a:t>Tư tưởng, đạo đức, phong cách</a:t>
            </a:r>
            <a:r>
              <a:rPr lang="en-US" sz="2800" b="1" dirty="0">
                <a:solidFill>
                  <a:srgbClr val="00B050"/>
                </a:solidFill>
                <a:latin typeface="Arial" panose="020B0604020202020204" pitchFamily="34" charset="0"/>
                <a:cs typeface="Arial" panose="020B0604020202020204" pitchFamily="34" charset="0"/>
              </a:rPr>
              <a:t> </a:t>
            </a:r>
            <a:endParaRPr lang="en-US" sz="2800" b="1" dirty="0">
              <a:solidFill>
                <a:srgbClr val="00B050"/>
              </a:solidFill>
              <a:latin typeface="Arial" panose="020B0604020202020204" pitchFamily="34" charset="0"/>
              <a:cs typeface="Arial" panose="020B0604020202020204" pitchFamily="34" charset="0"/>
            </a:endParaRPr>
          </a:p>
          <a:p>
            <a:pPr algn="ctr"/>
            <a:r>
              <a:rPr lang="vi-VN" sz="2800" b="1" dirty="0">
                <a:solidFill>
                  <a:srgbClr val="00B050"/>
                </a:solidFill>
                <a:latin typeface="Arial" panose="020B0604020202020204" pitchFamily="34" charset="0"/>
                <a:cs typeface="Arial" panose="020B0604020202020204" pitchFamily="34" charset="0"/>
              </a:rPr>
              <a:t>Hồ Chí Minh về văn hóa</a:t>
            </a:r>
            <a:endParaRPr lang="vi-VN" sz="2800" dirty="0">
              <a:solidFill>
                <a:srgbClr val="00B050"/>
              </a:solidFill>
              <a:latin typeface="Arial" panose="020B0604020202020204" pitchFamily="34" charset="0"/>
              <a:cs typeface="Arial" panose="020B0604020202020204" pitchFamily="34" charset="0"/>
            </a:endParaRPr>
          </a:p>
        </p:txBody>
      </p:sp>
      <p:graphicFrame>
        <p:nvGraphicFramePr>
          <p:cNvPr id="2" name="Diagram 1"/>
          <p:cNvGraphicFramePr/>
          <p:nvPr/>
        </p:nvGraphicFramePr>
        <p:xfrm>
          <a:off x="609600" y="1706217"/>
          <a:ext cx="7620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 y="0"/>
            <a:ext cx="9182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chemeClr val="accent2">
                    <a:lumMod val="75000"/>
                  </a:schemeClr>
                </a:solidFill>
                <a:latin typeface="Arial Narrow" panose="020B0606020202030204" pitchFamily="34" charset="0"/>
              </a:rPr>
              <a:t>PHẦN 1. </a:t>
            </a:r>
            <a:r>
              <a:rPr lang="vi-VN" b="1" dirty="0">
                <a:solidFill>
                  <a:schemeClr val="accent2">
                    <a:lumMod val="75000"/>
                  </a:schemeClr>
                </a:solidFill>
              </a:rPr>
              <a:t>TƯ TƯỞNG, ĐẠO ĐỨC, PHONG CÁCH</a:t>
            </a:r>
            <a:r>
              <a:rPr lang="en-US" b="1" dirty="0">
                <a:solidFill>
                  <a:schemeClr val="accent2">
                    <a:lumMod val="75000"/>
                  </a:schemeClr>
                </a:solidFill>
                <a:latin typeface="Arial Narrow" panose="020B0606020202030204" pitchFamily="34" charset="0"/>
              </a:rPr>
              <a:t> </a:t>
            </a:r>
            <a:r>
              <a:rPr lang="vi-VN" b="1" dirty="0">
                <a:solidFill>
                  <a:schemeClr val="accent2">
                    <a:lumMod val="75000"/>
                  </a:schemeClr>
                </a:solidFill>
              </a:rPr>
              <a:t>HỒ CHÍ MINH VỀ PHÁT HUY </a:t>
            </a:r>
            <a:endParaRPr lang="en-US" b="1" dirty="0">
              <a:solidFill>
                <a:schemeClr val="accent2">
                  <a:lumMod val="75000"/>
                </a:schemeClr>
              </a:solidFill>
            </a:endParaRPr>
          </a:p>
          <a:p>
            <a:pPr algn="ctr"/>
            <a:r>
              <a:rPr lang="vi-VN" b="1" dirty="0">
                <a:solidFill>
                  <a:schemeClr val="accent2">
                    <a:lumMod val="75000"/>
                  </a:schemeClr>
                </a:solidFill>
              </a:rPr>
              <a:t>GIÁ TRỊ VĂN HÓA, CON NGƯỜI VIỆT NAM </a:t>
            </a:r>
            <a:endParaRPr lang="en-US" b="1" dirty="0">
              <a:solidFill>
                <a:schemeClr val="accent2">
                  <a:lumMod val="75000"/>
                </a:schemeClr>
              </a:solidFill>
              <a:latin typeface="Arial Narrow" panose="020B0606020202030204" pitchFamily="34" charset="0"/>
            </a:endParaRPr>
          </a:p>
        </p:txBody>
      </p:sp>
      <p:sp>
        <p:nvSpPr>
          <p:cNvPr id="2" name="Rectangle 1"/>
          <p:cNvSpPr/>
          <p:nvPr/>
        </p:nvSpPr>
        <p:spPr>
          <a:xfrm>
            <a:off x="536556" y="838200"/>
            <a:ext cx="8153400" cy="954107"/>
          </a:xfrm>
          <a:prstGeom prst="rect">
            <a:avLst/>
          </a:prstGeom>
        </p:spPr>
        <p:txBody>
          <a:bodyPr wrap="square">
            <a:spAutoFit/>
          </a:bodyPr>
          <a:lstStyle/>
          <a:p>
            <a:pPr algn="ctr"/>
            <a:r>
              <a:rPr lang="vi-VN" sz="2800" b="1" dirty="0">
                <a:solidFill>
                  <a:srgbClr val="FF0000"/>
                </a:solidFill>
              </a:rPr>
              <a:t>2.Tư tưởng, đạo đức, phong cách Hồ Chí Minh </a:t>
            </a:r>
            <a:endParaRPr lang="en-US" sz="2800" b="1" dirty="0">
              <a:solidFill>
                <a:srgbClr val="FF0000"/>
              </a:solidFill>
            </a:endParaRPr>
          </a:p>
          <a:p>
            <a:pPr algn="ctr"/>
            <a:r>
              <a:rPr lang="vi-VN" sz="2800" b="1" dirty="0">
                <a:solidFill>
                  <a:srgbClr val="FF0000"/>
                </a:solidFill>
              </a:rPr>
              <a:t>về </a:t>
            </a:r>
            <a:r>
              <a:rPr lang="en-US" sz="2800" b="1" dirty="0" err="1">
                <a:solidFill>
                  <a:srgbClr val="FF0000"/>
                </a:solidFill>
                <a:latin typeface="Arial" panose="020B0604020202020204" pitchFamily="34" charset="0"/>
                <a:cs typeface="Arial" panose="020B0604020202020204" pitchFamily="34" charset="0"/>
              </a:rPr>
              <a:t>xây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dựng</a:t>
            </a:r>
            <a:r>
              <a:rPr lang="en-US" sz="2800" b="1" dirty="0">
                <a:solidFill>
                  <a:srgbClr val="FF0000"/>
                </a:solidFill>
                <a:latin typeface="Arial" panose="020B0604020202020204" pitchFamily="34" charset="0"/>
                <a:cs typeface="Arial" panose="020B0604020202020204" pitchFamily="34" charset="0"/>
              </a:rPr>
              <a:t> </a:t>
            </a:r>
            <a:r>
              <a:rPr lang="vi-VN" sz="2800" b="1" dirty="0">
                <a:solidFill>
                  <a:srgbClr val="FF0000"/>
                </a:solidFill>
              </a:rPr>
              <a:t>con người</a:t>
            </a:r>
            <a:endParaRPr lang="vi-VN" sz="2800" dirty="0">
              <a:solidFill>
                <a:srgbClr val="FF0000"/>
              </a:solidFill>
            </a:endParaRPr>
          </a:p>
        </p:txBody>
      </p:sp>
      <p:pic>
        <p:nvPicPr>
          <p:cNvPr id="6148" name="Picture 4" descr="THẤM THÍA LỜI DẠY CỦA BÁC VỀ TRỒNG CÂY, GÂY RỪ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1800" y="2057400"/>
            <a:ext cx="5878852"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0539" y="2039178"/>
            <a:ext cx="2286000" cy="43036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r>
              <a:rPr lang="en-US" sz="2800" b="1" i="1" dirty="0">
                <a:solidFill>
                  <a:schemeClr val="accent2">
                    <a:lumMod val="75000"/>
                  </a:schemeClr>
                </a:solidFill>
                <a:latin typeface="Calibri" panose="020F0502020204030204" pitchFamily="34" charset="0"/>
                <a:cs typeface="Calibri" panose="020F0502020204030204" pitchFamily="34" charset="0"/>
              </a:rPr>
              <a:t>X</a:t>
            </a:r>
            <a:r>
              <a:rPr lang="vi-VN" sz="2800" b="1" i="1" dirty="0">
                <a:solidFill>
                  <a:schemeClr val="accent2">
                    <a:lumMod val="75000"/>
                  </a:schemeClr>
                </a:solidFill>
                <a:latin typeface="Calibri" panose="020F0502020204030204" pitchFamily="34" charset="0"/>
                <a:cs typeface="Calibri" panose="020F0502020204030204" pitchFamily="34" charset="0"/>
              </a:rPr>
              <a:t>ây dựng </a:t>
            </a:r>
            <a:endParaRPr lang="en-US" sz="2800" b="1" i="1" dirty="0">
              <a:solidFill>
                <a:schemeClr val="accent2">
                  <a:lumMod val="75000"/>
                </a:schemeClr>
              </a:solidFill>
              <a:latin typeface="Calibri" panose="020F0502020204030204" pitchFamily="34" charset="0"/>
              <a:cs typeface="Calibri" panose="020F0502020204030204" pitchFamily="34" charset="0"/>
            </a:endParaRPr>
          </a:p>
          <a:p>
            <a:pPr algn="ctr" fontAlgn="base"/>
            <a:r>
              <a:rPr lang="vi-VN" sz="2800" b="1" i="1" dirty="0">
                <a:solidFill>
                  <a:schemeClr val="accent2">
                    <a:lumMod val="75000"/>
                  </a:schemeClr>
                </a:solidFill>
                <a:latin typeface="Calibri" panose="020F0502020204030204" pitchFamily="34" charset="0"/>
                <a:cs typeface="Calibri" panose="020F0502020204030204" pitchFamily="34" charset="0"/>
              </a:rPr>
              <a:t>con người là yêu cầu khách quan, vừa cấp bách, vừa lâu dài của cách mạng</a:t>
            </a:r>
            <a:endParaRPr lang="vi-VN" sz="2800" b="1" i="1" dirty="0">
              <a:solidFill>
                <a:schemeClr val="accent2">
                  <a:lumMod val="75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 y="0"/>
            <a:ext cx="9182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chemeClr val="accent2">
                    <a:lumMod val="75000"/>
                  </a:schemeClr>
                </a:solidFill>
                <a:latin typeface="Arial Narrow" panose="020B0606020202030204" pitchFamily="34" charset="0"/>
              </a:rPr>
              <a:t>PHẦN 1. </a:t>
            </a:r>
            <a:r>
              <a:rPr lang="vi-VN" b="1" dirty="0">
                <a:solidFill>
                  <a:schemeClr val="accent2">
                    <a:lumMod val="75000"/>
                  </a:schemeClr>
                </a:solidFill>
              </a:rPr>
              <a:t>TƯ TƯỞNG, ĐẠO ĐỨC, PHONG CÁCH</a:t>
            </a:r>
            <a:r>
              <a:rPr lang="en-US" b="1" dirty="0">
                <a:solidFill>
                  <a:schemeClr val="accent2">
                    <a:lumMod val="75000"/>
                  </a:schemeClr>
                </a:solidFill>
                <a:latin typeface="Arial Narrow" panose="020B0606020202030204" pitchFamily="34" charset="0"/>
              </a:rPr>
              <a:t> </a:t>
            </a:r>
            <a:r>
              <a:rPr lang="vi-VN" b="1" dirty="0">
                <a:solidFill>
                  <a:schemeClr val="accent2">
                    <a:lumMod val="75000"/>
                  </a:schemeClr>
                </a:solidFill>
              </a:rPr>
              <a:t>HỒ CHÍ MINH VỀ PHÁT HUY </a:t>
            </a:r>
            <a:endParaRPr lang="en-US" b="1" dirty="0">
              <a:solidFill>
                <a:schemeClr val="accent2">
                  <a:lumMod val="75000"/>
                </a:schemeClr>
              </a:solidFill>
            </a:endParaRPr>
          </a:p>
          <a:p>
            <a:pPr algn="ctr"/>
            <a:r>
              <a:rPr lang="vi-VN" b="1" dirty="0">
                <a:solidFill>
                  <a:schemeClr val="accent2">
                    <a:lumMod val="75000"/>
                  </a:schemeClr>
                </a:solidFill>
              </a:rPr>
              <a:t>GIÁ TRỊ VĂN HÓA, CON NGƯỜI VIỆT NAM </a:t>
            </a:r>
            <a:endParaRPr lang="en-US" b="1" dirty="0">
              <a:solidFill>
                <a:schemeClr val="accent2">
                  <a:lumMod val="75000"/>
                </a:schemeClr>
              </a:solidFill>
              <a:latin typeface="Arial Narrow" panose="020B0606020202030204" pitchFamily="34" charset="0"/>
            </a:endParaRPr>
          </a:p>
        </p:txBody>
      </p:sp>
      <p:sp>
        <p:nvSpPr>
          <p:cNvPr id="6" name="Right Arrow 5"/>
          <p:cNvSpPr/>
          <p:nvPr/>
        </p:nvSpPr>
        <p:spPr>
          <a:xfrm>
            <a:off x="129208" y="637988"/>
            <a:ext cx="1742661" cy="6059269"/>
          </a:xfrm>
          <a:prstGeom prst="rightArrow">
            <a:avLst>
              <a:gd name="adj1" fmla="val 70904"/>
              <a:gd name="adj2" fmla="val 4230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i="1" dirty="0">
                <a:solidFill>
                  <a:srgbClr val="FF0000"/>
                </a:solidFill>
                <a:cs typeface="Arial" panose="020B0604020202020204" pitchFamily="34" charset="0"/>
              </a:rPr>
              <a:t>M</a:t>
            </a:r>
            <a:r>
              <a:rPr lang="vi-VN" sz="2800" i="1" dirty="0">
                <a:solidFill>
                  <a:srgbClr val="FF0000"/>
                </a:solidFill>
                <a:cs typeface="Arial" panose="020B0604020202020204" pitchFamily="34" charset="0"/>
              </a:rPr>
              <a:t>ục tiêu xây dựng và phát huy giá trị con người</a:t>
            </a:r>
            <a:endParaRPr lang="vi-VN" sz="2800" dirty="0">
              <a:solidFill>
                <a:srgbClr val="FF0000"/>
              </a:solidFill>
              <a:cs typeface="Arial" panose="020B0604020202020204" pitchFamily="34" charset="0"/>
            </a:endParaRPr>
          </a:p>
        </p:txBody>
      </p:sp>
      <p:sp>
        <p:nvSpPr>
          <p:cNvPr id="7" name="Flowchart: Alternate Process 6"/>
          <p:cNvSpPr/>
          <p:nvPr/>
        </p:nvSpPr>
        <p:spPr>
          <a:xfrm>
            <a:off x="1898374" y="1066800"/>
            <a:ext cx="7010400" cy="16764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200" dirty="0">
                <a:solidFill>
                  <a:srgbClr val="002060"/>
                </a:solidFill>
              </a:rPr>
              <a:t>Đ</a:t>
            </a:r>
            <a:r>
              <a:rPr lang="vi-VN" sz="2200" dirty="0">
                <a:solidFill>
                  <a:srgbClr val="002060"/>
                </a:solidFill>
              </a:rPr>
              <a:t>ào tạo những con người có đạo đức cách mạng</a:t>
            </a:r>
            <a:r>
              <a:rPr lang="en-US" sz="2200" dirty="0">
                <a:solidFill>
                  <a:srgbClr val="002060"/>
                </a:solidFill>
              </a:rPr>
              <a:t>: </a:t>
            </a:r>
            <a:r>
              <a:rPr lang="vi-VN" sz="2200" dirty="0">
                <a:solidFill>
                  <a:srgbClr val="002060"/>
                </a:solidFill>
              </a:rPr>
              <a:t>trung thành, cần kiệm liêm chính, chí công vô tư, có lòng yêu thương con người, “mình vì mọi người” đồng thời phải kiên quyết đấu tranh chống lại những căn bệnh do chủ nghĩa cá nhân sinh ra. </a:t>
            </a:r>
            <a:endParaRPr lang="vi-VN" sz="2200" dirty="0">
              <a:solidFill>
                <a:srgbClr val="002060"/>
              </a:solidFill>
            </a:endParaRPr>
          </a:p>
        </p:txBody>
      </p:sp>
      <p:sp>
        <p:nvSpPr>
          <p:cNvPr id="8" name="Flowchart: Alternate Process 7"/>
          <p:cNvSpPr/>
          <p:nvPr/>
        </p:nvSpPr>
        <p:spPr>
          <a:xfrm>
            <a:off x="1967948" y="3048000"/>
            <a:ext cx="7010400" cy="1083246"/>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just" fontAlgn="base"/>
            <a:r>
              <a:rPr lang="en-US" sz="2200" dirty="0"/>
              <a:t>Tạ</a:t>
            </a:r>
            <a:r>
              <a:rPr lang="vi-VN" sz="2200" dirty="0"/>
              <a:t>o ra những con người có ý chí, cầu tiến bộ, không ngừng vươn lên làm chủ những kiến thức khoa học, những hiểu biết về thời đại. </a:t>
            </a:r>
            <a:endParaRPr lang="vi-VN" sz="2200" dirty="0"/>
          </a:p>
        </p:txBody>
      </p:sp>
      <p:sp>
        <p:nvSpPr>
          <p:cNvPr id="9" name="Flowchart: Alternate Process 8"/>
          <p:cNvSpPr/>
          <p:nvPr/>
        </p:nvSpPr>
        <p:spPr>
          <a:xfrm>
            <a:off x="1898374" y="4392618"/>
            <a:ext cx="7079974" cy="211064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fontAlgn="base"/>
            <a:r>
              <a:rPr lang="en-US" sz="2200" dirty="0"/>
              <a:t>T</a:t>
            </a:r>
            <a:r>
              <a:rPr lang="vi-VN" sz="2200" dirty="0"/>
              <a:t>ạo nên những con người có tinh thần tìm tòi sáng tạo, phải có quyết tâm, nhạy bén với cái mới, biết vận dụng nó vào thực tiễn cuộc sống để nâng cao chất lượng, hiệu quả, đồng thời đó là những con người có chí khí, ham học hỏi, ham làm việc chứ không phải ham địa vị, tiền tài. </a:t>
            </a:r>
            <a:endParaRPr lang="vi-VN" sz="2200"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792" y="32845"/>
            <a:ext cx="9144000" cy="682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 y="0"/>
            <a:ext cx="9182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chemeClr val="accent2">
                    <a:lumMod val="75000"/>
                  </a:schemeClr>
                </a:solidFill>
                <a:latin typeface="Arial Narrow" panose="020B0606020202030204" pitchFamily="34" charset="0"/>
              </a:rPr>
              <a:t>PHẦN 1. </a:t>
            </a:r>
            <a:r>
              <a:rPr lang="vi-VN" b="1" dirty="0">
                <a:solidFill>
                  <a:schemeClr val="accent2">
                    <a:lumMod val="75000"/>
                  </a:schemeClr>
                </a:solidFill>
              </a:rPr>
              <a:t>TƯ TƯỞNG, ĐẠO ĐỨC, PHONG CÁCH</a:t>
            </a:r>
            <a:r>
              <a:rPr lang="en-US" b="1" dirty="0">
                <a:solidFill>
                  <a:schemeClr val="accent2">
                    <a:lumMod val="75000"/>
                  </a:schemeClr>
                </a:solidFill>
                <a:latin typeface="Arial Narrow" panose="020B0606020202030204" pitchFamily="34" charset="0"/>
              </a:rPr>
              <a:t> </a:t>
            </a:r>
            <a:r>
              <a:rPr lang="vi-VN" b="1" dirty="0">
                <a:solidFill>
                  <a:schemeClr val="accent2">
                    <a:lumMod val="75000"/>
                  </a:schemeClr>
                </a:solidFill>
              </a:rPr>
              <a:t>HỒ CHÍ MINH VỀ PHÁT HUY </a:t>
            </a:r>
            <a:endParaRPr lang="en-US" b="1" dirty="0">
              <a:solidFill>
                <a:schemeClr val="accent2">
                  <a:lumMod val="75000"/>
                </a:schemeClr>
              </a:solidFill>
            </a:endParaRPr>
          </a:p>
          <a:p>
            <a:pPr algn="ctr"/>
            <a:r>
              <a:rPr lang="vi-VN" b="1" dirty="0">
                <a:solidFill>
                  <a:schemeClr val="accent2">
                    <a:lumMod val="75000"/>
                  </a:schemeClr>
                </a:solidFill>
              </a:rPr>
              <a:t>GIÁ TRỊ VĂN HÓA, CON NGƯỜI VIỆT NAM </a:t>
            </a:r>
            <a:endParaRPr lang="en-US" b="1" dirty="0">
              <a:solidFill>
                <a:schemeClr val="accent2">
                  <a:lumMod val="75000"/>
                </a:schemeClr>
              </a:solidFill>
              <a:latin typeface="Arial Narrow" panose="020B0606020202030204" pitchFamily="34" charset="0"/>
            </a:endParaRPr>
          </a:p>
        </p:txBody>
      </p:sp>
      <p:graphicFrame>
        <p:nvGraphicFramePr>
          <p:cNvPr id="2" name="Diagram 1"/>
          <p:cNvGraphicFramePr/>
          <p:nvPr/>
        </p:nvGraphicFramePr>
        <p:xfrm>
          <a:off x="4144460" y="1643508"/>
          <a:ext cx="4847140" cy="4909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38100" y="2438400"/>
          <a:ext cx="4258760" cy="368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290" name="Picture 2" descr="https://tennguoidepnhat.files.wordpress.com/2012/01/bc3a1c-he1bb93-ve1bb9bi-hoa-sen.png?w=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5702" y="3276600"/>
            <a:ext cx="2343628" cy="1958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10584" y="977348"/>
            <a:ext cx="4603248" cy="523220"/>
          </a:xfrm>
          <a:prstGeom prst="rect">
            <a:avLst/>
          </a:prstGeom>
        </p:spPr>
        <p:txBody>
          <a:bodyPr wrap="none">
            <a:spAutoFit/>
          </a:bodyPr>
          <a:lstStyle/>
          <a:p>
            <a:r>
              <a:rPr lang="en-US" sz="2800" b="1" i="1" dirty="0">
                <a:solidFill>
                  <a:srgbClr val="C00000"/>
                </a:solidFill>
                <a:latin typeface="Calibri" panose="020F0502020204030204" pitchFamily="34" charset="0"/>
                <a:cs typeface="Calibri" panose="020F0502020204030204" pitchFamily="34" charset="0"/>
              </a:rPr>
              <a:t>N</a:t>
            </a:r>
            <a:r>
              <a:rPr lang="vi-VN" sz="2800" b="1" i="1" dirty="0">
                <a:solidFill>
                  <a:srgbClr val="C00000"/>
                </a:solidFill>
                <a:latin typeface="Calibri" panose="020F0502020204030204" pitchFamily="34" charset="0"/>
                <a:cs typeface="Calibri" panose="020F0502020204030204" pitchFamily="34" charset="0"/>
              </a:rPr>
              <a:t>ội dung xây dựng con người</a:t>
            </a:r>
            <a:endParaRPr lang="vi-VN" sz="2800" b="1" dirty="0">
              <a:solidFill>
                <a:srgbClr val="C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0"/>
            <a:ext cx="9182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chemeClr val="accent2">
                    <a:lumMod val="75000"/>
                  </a:schemeClr>
                </a:solidFill>
                <a:latin typeface="Arial Narrow" panose="020B0606020202030204" pitchFamily="34" charset="0"/>
              </a:rPr>
              <a:t>PHẦN 1. </a:t>
            </a:r>
            <a:r>
              <a:rPr lang="vi-VN" b="1" dirty="0">
                <a:solidFill>
                  <a:schemeClr val="accent2">
                    <a:lumMod val="75000"/>
                  </a:schemeClr>
                </a:solidFill>
              </a:rPr>
              <a:t>TƯ TƯỞNG, ĐẠO ĐỨC, PHONG CÁCH</a:t>
            </a:r>
            <a:r>
              <a:rPr lang="en-US" b="1" dirty="0">
                <a:solidFill>
                  <a:schemeClr val="accent2">
                    <a:lumMod val="75000"/>
                  </a:schemeClr>
                </a:solidFill>
                <a:latin typeface="Arial Narrow" panose="020B0606020202030204" pitchFamily="34" charset="0"/>
              </a:rPr>
              <a:t> </a:t>
            </a:r>
            <a:r>
              <a:rPr lang="vi-VN" b="1" dirty="0">
                <a:solidFill>
                  <a:schemeClr val="accent2">
                    <a:lumMod val="75000"/>
                  </a:schemeClr>
                </a:solidFill>
              </a:rPr>
              <a:t>HỒ CHÍ MINH VỀ PHÁT HUY </a:t>
            </a:r>
            <a:endParaRPr lang="en-US" b="1" dirty="0">
              <a:solidFill>
                <a:schemeClr val="accent2">
                  <a:lumMod val="75000"/>
                </a:schemeClr>
              </a:solidFill>
            </a:endParaRPr>
          </a:p>
          <a:p>
            <a:pPr algn="ctr"/>
            <a:r>
              <a:rPr lang="vi-VN" b="1" dirty="0">
                <a:solidFill>
                  <a:schemeClr val="accent2">
                    <a:lumMod val="75000"/>
                  </a:schemeClr>
                </a:solidFill>
              </a:rPr>
              <a:t>GIÁ TRỊ VĂN HÓA, CON NGƯỜI VIỆT NAM </a:t>
            </a:r>
            <a:endParaRPr lang="en-US" b="1" dirty="0">
              <a:solidFill>
                <a:schemeClr val="accent2">
                  <a:lumMod val="75000"/>
                </a:schemeClr>
              </a:solidFill>
              <a:latin typeface="Arial Narrow" panose="020B0606020202030204" pitchFamily="34" charset="0"/>
            </a:endParaRPr>
          </a:p>
        </p:txBody>
      </p:sp>
      <p:sp>
        <p:nvSpPr>
          <p:cNvPr id="2" name="Rectangle 1"/>
          <p:cNvSpPr/>
          <p:nvPr/>
        </p:nvSpPr>
        <p:spPr>
          <a:xfrm>
            <a:off x="457200" y="990600"/>
            <a:ext cx="8305800" cy="523220"/>
          </a:xfrm>
          <a:prstGeom prst="rect">
            <a:avLst/>
          </a:prstGeom>
        </p:spPr>
        <p:txBody>
          <a:bodyPr wrap="square">
            <a:spAutoFit/>
          </a:bodyPr>
          <a:lstStyle/>
          <a:p>
            <a:r>
              <a:rPr lang="en-US" sz="2800" b="1" i="1" dirty="0">
                <a:solidFill>
                  <a:srgbClr val="C00000"/>
                </a:solidFill>
                <a:latin typeface="Calibri" panose="020F0502020204030204" pitchFamily="34" charset="0"/>
                <a:cs typeface="Calibri" panose="020F0502020204030204" pitchFamily="34" charset="0"/>
              </a:rPr>
              <a:t>P</a:t>
            </a:r>
            <a:r>
              <a:rPr lang="vi-VN" sz="2800" b="1" i="1" dirty="0">
                <a:solidFill>
                  <a:srgbClr val="C00000"/>
                </a:solidFill>
                <a:latin typeface="Calibri" panose="020F0502020204030204" pitchFamily="34" charset="0"/>
                <a:cs typeface="Calibri" panose="020F0502020204030204" pitchFamily="34" charset="0"/>
              </a:rPr>
              <a:t>hương pháp xây dựng và phát huy giá trị con người</a:t>
            </a:r>
            <a:endParaRPr lang="vi-VN" sz="2800" b="1" dirty="0">
              <a:solidFill>
                <a:srgbClr val="C00000"/>
              </a:solidFill>
              <a:latin typeface="Calibri" panose="020F0502020204030204" pitchFamily="34" charset="0"/>
              <a:cs typeface="Calibri" panose="020F0502020204030204" pitchFamily="34" charset="0"/>
            </a:endParaRPr>
          </a:p>
        </p:txBody>
      </p:sp>
      <p:sp>
        <p:nvSpPr>
          <p:cNvPr id="6" name="Rectangle 5"/>
          <p:cNvSpPr/>
          <p:nvPr/>
        </p:nvSpPr>
        <p:spPr>
          <a:xfrm>
            <a:off x="113937" y="4459356"/>
            <a:ext cx="2819400" cy="21700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X</a:t>
            </a:r>
            <a:r>
              <a:rPr lang="vi-VN" sz="2400" dirty="0">
                <a:latin typeface="Arial" panose="020B0604020202020204" pitchFamily="34" charset="0"/>
                <a:cs typeface="Arial" panose="020B0604020202020204" pitchFamily="34" charset="0"/>
              </a:rPr>
              <a:t>ây dựng khối đại đoàn kết toàn dân để phát huy sức mạnh của Nhân dân</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pic>
        <p:nvPicPr>
          <p:cNvPr id="10242" name="Picture 2" descr="Hướng đến kỷ niệm ngày hội Đại đoàn kết dân tộc 18/11/20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937" y="1905000"/>
            <a:ext cx="2857863"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91070" y="4459357"/>
            <a:ext cx="2895600" cy="21700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200" dirty="0">
                <a:latin typeface="Arial" panose="020B0604020202020204" pitchFamily="34" charset="0"/>
                <a:cs typeface="Arial" panose="020B0604020202020204" pitchFamily="34" charset="0"/>
              </a:rPr>
              <a:t>T</a:t>
            </a:r>
            <a:r>
              <a:rPr lang="vi-VN" sz="2200" dirty="0">
                <a:latin typeface="Arial" panose="020B0604020202020204" pitchFamily="34" charset="0"/>
                <a:cs typeface="Arial" panose="020B0604020202020204" pitchFamily="34" charset="0"/>
              </a:rPr>
              <a:t>hực hiện dân chủ, phát huy quyền làm chủ của Nhân dân, xây dựng Nhà nước thực sự của dân, do dân, vì dân</a:t>
            </a:r>
            <a:r>
              <a:rPr lang="en-US" sz="2200" dirty="0">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p:txBody>
      </p:sp>
      <p:sp>
        <p:nvSpPr>
          <p:cNvPr id="10" name="Rectangle 9"/>
          <p:cNvSpPr/>
          <p:nvPr/>
        </p:nvSpPr>
        <p:spPr>
          <a:xfrm>
            <a:off x="6096000" y="4459358"/>
            <a:ext cx="2971800" cy="21700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200" dirty="0">
                <a:latin typeface="Arial" panose="020B0604020202020204" pitchFamily="34" charset="0"/>
                <a:cs typeface="Arial" panose="020B0604020202020204" pitchFamily="34" charset="0"/>
              </a:rPr>
              <a:t>P</a:t>
            </a:r>
            <a:r>
              <a:rPr lang="vi-VN" sz="2200" dirty="0">
                <a:latin typeface="Arial" panose="020B0604020202020204" pitchFamily="34" charset="0"/>
                <a:cs typeface="Arial" panose="020B0604020202020204" pitchFamily="34" charset="0"/>
              </a:rPr>
              <a:t>hát triển sản xuất, thực hành tiết kiệm, không ngừng nâng cao đời sống vật chất và tinh thần của Nhân dân</a:t>
            </a:r>
            <a:r>
              <a:rPr lang="en-US" sz="2200" dirty="0">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p:txBody>
      </p:sp>
      <p:pic>
        <p:nvPicPr>
          <p:cNvPr id="10244" name="Picture 4" descr="Triển lãm tranh cổ động Ngày Pháp luật Việt Nam - Cổng thông tin Đại học Hu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904999"/>
            <a:ext cx="286247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Thi sáng tác tranh cổ động chào mừng Cách mạng tháng Tám và Quốc khánh 2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05001"/>
            <a:ext cx="29718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barn(inVertical)">
                                      <p:cBhvr>
                                        <p:cTn id="15" dur="500"/>
                                        <p:tgtEl>
                                          <p:spTgt spid="1024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50"/>
                                        </p:tgtEl>
                                        <p:attrNameLst>
                                          <p:attrName>style.visibility</p:attrName>
                                        </p:attrNameLst>
                                      </p:cBhvr>
                                      <p:to>
                                        <p:strVal val="visible"/>
                                      </p:to>
                                    </p:set>
                                    <p:animEffect transition="in" filter="barn(inVertical)">
                                      <p:cBhvr>
                                        <p:cTn id="23" dur="500"/>
                                        <p:tgtEl>
                                          <p:spTgt spid="1025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7310</Words>
  <Application>WPS Presentation</Application>
  <PresentationFormat>On-screen Show (4:3)</PresentationFormat>
  <Paragraphs>204</Paragraphs>
  <Slides>21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SimSun</vt:lpstr>
      <vt:lpstr>Wingdings</vt:lpstr>
      <vt:lpstr>Arial Narrow</vt:lpstr>
      <vt:lpstr>Calibri</vt:lpstr>
      <vt:lpstr>Times New Roman</vt:lpstr>
      <vt:lpstr>Microsoft YaHei</vt:lpstr>
      <vt:lpstr>Arial Unicode MS</vt:lpstr>
      <vt:lpstr>Georgia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58</cp:revision>
  <dcterms:created xsi:type="dcterms:W3CDTF">2023-05-03T05:55:00Z</dcterms:created>
  <dcterms:modified xsi:type="dcterms:W3CDTF">2023-07-30T01:51:23Z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9433F177D0264DE486F720E1F94BF553</vt:lpwstr>
  </property>
  <property fmtid="{D5CDD505-2E9C-101B-9397-08002B2CF9AE}" pid="3" name="KSOProductBuildVer">
    <vt:lpwstr>1033-11.2.0.11537</vt:lpwstr>
  </property>
</Properties>
</file>